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sldIdLst>
    <p:sldId id="256" r:id="rId2"/>
    <p:sldId id="269" r:id="rId3"/>
    <p:sldId id="263" r:id="rId4"/>
    <p:sldId id="277" r:id="rId5"/>
    <p:sldId id="279" r:id="rId6"/>
    <p:sldId id="278" r:id="rId7"/>
    <p:sldId id="257" r:id="rId8"/>
    <p:sldId id="258" r:id="rId9"/>
    <p:sldId id="280" r:id="rId10"/>
    <p:sldId id="270" r:id="rId11"/>
    <p:sldId id="282" r:id="rId12"/>
    <p:sldId id="267" r:id="rId13"/>
    <p:sldId id="268" r:id="rId14"/>
    <p:sldId id="271" r:id="rId15"/>
    <p:sldId id="272" r:id="rId16"/>
    <p:sldId id="285" r:id="rId17"/>
    <p:sldId id="284" r:id="rId18"/>
    <p:sldId id="260" r:id="rId19"/>
    <p:sldId id="266" r:id="rId20"/>
    <p:sldId id="286" r:id="rId21"/>
    <p:sldId id="273" r:id="rId22"/>
    <p:sldId id="274" r:id="rId23"/>
    <p:sldId id="261" r:id="rId24"/>
    <p:sldId id="281" r:id="rId25"/>
    <p:sldId id="275" r:id="rId26"/>
    <p:sldId id="264" r:id="rId27"/>
    <p:sldId id="265" r:id="rId28"/>
    <p:sldId id="287" r:id="rId29"/>
    <p:sldId id="259" r:id="rId30"/>
    <p:sldId id="283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BFFB"/>
    <a:srgbClr val="A0AB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3D4A8A-6B35-41B7-9E6D-7FD5C0F5ED81}" v="1125" dt="2026-10-08T14:32:04.0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enkamp, Dani" userId="3c420122-3701-45c6-afcd-a2335153bc7c" providerId="ADAL" clId="{C625B387-BACC-4CDF-8090-556983D2B216}"/>
    <pc:docChg chg="undo custSel addSld delSld modSld sldOrd">
      <pc:chgData name="Katenkamp, Dani" userId="3c420122-3701-45c6-afcd-a2335153bc7c" providerId="ADAL" clId="{C625B387-BACC-4CDF-8090-556983D2B216}" dt="2026-10-08T14:33:54.186" v="18775" actId="1037"/>
      <pc:docMkLst>
        <pc:docMk/>
      </pc:docMkLst>
      <pc:sldChg chg="addSp delSp modSp mod setBg">
        <pc:chgData name="Katenkamp, Dani" userId="3c420122-3701-45c6-afcd-a2335153bc7c" providerId="ADAL" clId="{C625B387-BACC-4CDF-8090-556983D2B216}" dt="2026-10-08T14:33:54.186" v="18775" actId="1037"/>
        <pc:sldMkLst>
          <pc:docMk/>
          <pc:sldMk cId="2528761859" sldId="256"/>
        </pc:sldMkLst>
        <pc:spChg chg="mod">
          <ac:chgData name="Katenkamp, Dani" userId="3c420122-3701-45c6-afcd-a2335153bc7c" providerId="ADAL" clId="{C625B387-BACC-4CDF-8090-556983D2B216}" dt="2026-10-08T14:15:29.197" v="18559" actId="20577"/>
          <ac:spMkLst>
            <pc:docMk/>
            <pc:sldMk cId="2528761859" sldId="256"/>
            <ac:spMk id="2" creationId="{69AAA427-BEB0-AB06-4613-0AF9F01457A0}"/>
          </ac:spMkLst>
        </pc:spChg>
        <pc:spChg chg="mod">
          <ac:chgData name="Katenkamp, Dani" userId="3c420122-3701-45c6-afcd-a2335153bc7c" providerId="ADAL" clId="{C625B387-BACC-4CDF-8090-556983D2B216}" dt="2026-10-02T15:55:34.874" v="5168" actId="20577"/>
          <ac:spMkLst>
            <pc:docMk/>
            <pc:sldMk cId="2528761859" sldId="256"/>
            <ac:spMk id="3" creationId="{DFDDD299-9B6F-D3D9-DAB4-DB1059A257D8}"/>
          </ac:spMkLst>
        </pc:spChg>
        <pc:spChg chg="add del mod">
          <ac:chgData name="Katenkamp, Dani" userId="3c420122-3701-45c6-afcd-a2335153bc7c" providerId="ADAL" clId="{C625B387-BACC-4CDF-8090-556983D2B216}" dt="2026-10-08T14:15:27.169" v="18558" actId="478"/>
          <ac:spMkLst>
            <pc:docMk/>
            <pc:sldMk cId="2528761859" sldId="256"/>
            <ac:spMk id="4" creationId="{971F156E-C297-F95D-1517-9BF64BF3D8D3}"/>
          </ac:spMkLst>
        </pc:spChg>
        <pc:spChg chg="add del mod">
          <ac:chgData name="Katenkamp, Dani" userId="3c420122-3701-45c6-afcd-a2335153bc7c" providerId="ADAL" clId="{C625B387-BACC-4CDF-8090-556983D2B216}" dt="2026-10-08T14:25:58.944" v="18591" actId="478"/>
          <ac:spMkLst>
            <pc:docMk/>
            <pc:sldMk cId="2528761859" sldId="256"/>
            <ac:spMk id="5" creationId="{61C8E3AA-4AC6-D308-58D1-350F4D41EB80}"/>
          </ac:spMkLst>
        </pc:spChg>
        <pc:spChg chg="add del mod">
          <ac:chgData name="Katenkamp, Dani" userId="3c420122-3701-45c6-afcd-a2335153bc7c" providerId="ADAL" clId="{C625B387-BACC-4CDF-8090-556983D2B216}" dt="2026-10-08T14:26:03.191" v="18595" actId="478"/>
          <ac:spMkLst>
            <pc:docMk/>
            <pc:sldMk cId="2528761859" sldId="256"/>
            <ac:spMk id="7" creationId="{FB688922-1439-800C-86AE-CAE2FD89E003}"/>
          </ac:spMkLst>
        </pc:spChg>
        <pc:spChg chg="add mod">
          <ac:chgData name="Katenkamp, Dani" userId="3c420122-3701-45c6-afcd-a2335153bc7c" providerId="ADAL" clId="{C625B387-BACC-4CDF-8090-556983D2B216}" dt="2026-10-08T14:33:54.186" v="18775" actId="1037"/>
          <ac:spMkLst>
            <pc:docMk/>
            <pc:sldMk cId="2528761859" sldId="256"/>
            <ac:spMk id="10" creationId="{078330A7-0AAB-D650-210E-8A45C73CF6FC}"/>
          </ac:spMkLst>
        </pc:spChg>
        <pc:picChg chg="add mod">
          <ac:chgData name="Katenkamp, Dani" userId="3c420122-3701-45c6-afcd-a2335153bc7c" providerId="ADAL" clId="{C625B387-BACC-4CDF-8090-556983D2B216}" dt="2026-10-08T14:33:54.186" v="18775" actId="1037"/>
          <ac:picMkLst>
            <pc:docMk/>
            <pc:sldMk cId="2528761859" sldId="256"/>
            <ac:picMk id="9" creationId="{85394FCD-1ED5-1E04-D28A-9618C984CC5B}"/>
          </ac:picMkLst>
        </pc:picChg>
        <pc:cxnChg chg="add mod">
          <ac:chgData name="Katenkamp, Dani" userId="3c420122-3701-45c6-afcd-a2335153bc7c" providerId="ADAL" clId="{C625B387-BACC-4CDF-8090-556983D2B216}" dt="2026-10-08T14:33:54.186" v="18775" actId="1037"/>
          <ac:cxnSpMkLst>
            <pc:docMk/>
            <pc:sldMk cId="2528761859" sldId="256"/>
            <ac:cxnSpMk id="12" creationId="{8CA9E4DE-D713-C460-311A-C4777A3FF8E2}"/>
          </ac:cxnSpMkLst>
        </pc:cxnChg>
      </pc:sldChg>
      <pc:sldChg chg="addSp delSp modSp mod setBg modAnim">
        <pc:chgData name="Katenkamp, Dani" userId="3c420122-3701-45c6-afcd-a2335153bc7c" providerId="ADAL" clId="{C625B387-BACC-4CDF-8090-556983D2B216}" dt="2026-10-08T14:19:58.829" v="18577"/>
        <pc:sldMkLst>
          <pc:docMk/>
          <pc:sldMk cId="3858097732" sldId="257"/>
        </pc:sldMkLst>
        <pc:spChg chg="mod">
          <ac:chgData name="Katenkamp, Dani" userId="3c420122-3701-45c6-afcd-a2335153bc7c" providerId="ADAL" clId="{C625B387-BACC-4CDF-8090-556983D2B216}" dt="2026-10-06T02:47:17.553" v="10889" actId="20577"/>
          <ac:spMkLst>
            <pc:docMk/>
            <pc:sldMk cId="3858097732" sldId="257"/>
            <ac:spMk id="2" creationId="{6981E073-3500-60BA-00DC-3CD2E997AD54}"/>
          </ac:spMkLst>
        </pc:spChg>
        <pc:spChg chg="mod">
          <ac:chgData name="Katenkamp, Dani" userId="3c420122-3701-45c6-afcd-a2335153bc7c" providerId="ADAL" clId="{C625B387-BACC-4CDF-8090-556983D2B216}" dt="2026-10-05T21:12:51.430" v="7353" actId="5793"/>
          <ac:spMkLst>
            <pc:docMk/>
            <pc:sldMk cId="3858097732" sldId="257"/>
            <ac:spMk id="3" creationId="{B8E38020-3A85-563B-DC12-8FE8B5BF969D}"/>
          </ac:spMkLst>
        </pc:spChg>
        <pc:spChg chg="mod">
          <ac:chgData name="Katenkamp, Dani" userId="3c420122-3701-45c6-afcd-a2335153bc7c" providerId="ADAL" clId="{C625B387-BACC-4CDF-8090-556983D2B216}" dt="2026-10-06T01:46:18.382" v="7873" actId="114"/>
          <ac:spMkLst>
            <pc:docMk/>
            <pc:sldMk cId="3858097732" sldId="257"/>
            <ac:spMk id="5" creationId="{BC2484F2-0053-5B5B-247A-DA42FCEBFE2D}"/>
          </ac:spMkLst>
        </pc:spChg>
        <pc:spChg chg="mod">
          <ac:chgData name="Katenkamp, Dani" userId="3c420122-3701-45c6-afcd-a2335153bc7c" providerId="ADAL" clId="{C625B387-BACC-4CDF-8090-556983D2B216}" dt="2026-10-06T01:41:44.107" v="7772" actId="14100"/>
          <ac:spMkLst>
            <pc:docMk/>
            <pc:sldMk cId="3858097732" sldId="257"/>
            <ac:spMk id="6" creationId="{C9E23026-D8E0-4D43-E836-F4B7DC0EB703}"/>
          </ac:spMkLst>
        </pc:spChg>
        <pc:spChg chg="mod">
          <ac:chgData name="Katenkamp, Dani" userId="3c420122-3701-45c6-afcd-a2335153bc7c" providerId="ADAL" clId="{C625B387-BACC-4CDF-8090-556983D2B216}" dt="2026-10-06T01:35:34.511" v="7643" actId="1035"/>
          <ac:spMkLst>
            <pc:docMk/>
            <pc:sldMk cId="3858097732" sldId="257"/>
            <ac:spMk id="12" creationId="{5464A559-6121-8A1F-FAE7-82C20DDBD815}"/>
          </ac:spMkLst>
        </pc:spChg>
        <pc:spChg chg="add mod">
          <ac:chgData name="Katenkamp, Dani" userId="3c420122-3701-45c6-afcd-a2335153bc7c" providerId="ADAL" clId="{C625B387-BACC-4CDF-8090-556983D2B216}" dt="2026-10-06T01:45:48.988" v="7870" actId="1076"/>
          <ac:spMkLst>
            <pc:docMk/>
            <pc:sldMk cId="3858097732" sldId="257"/>
            <ac:spMk id="16" creationId="{DBE2BA9C-8114-5FE7-F886-242E9BBC4527}"/>
          </ac:spMkLst>
        </pc:spChg>
        <pc:spChg chg="mod">
          <ac:chgData name="Katenkamp, Dani" userId="3c420122-3701-45c6-afcd-a2335153bc7c" providerId="ADAL" clId="{C625B387-BACC-4CDF-8090-556983D2B216}" dt="2026-10-06T01:45:36.891" v="7867" actId="14100"/>
          <ac:spMkLst>
            <pc:docMk/>
            <pc:sldMk cId="3858097732" sldId="257"/>
            <ac:spMk id="17" creationId="{3956644A-5409-94C8-F649-13BE32BF0704}"/>
          </ac:spMkLst>
        </pc:spChg>
        <pc:spChg chg="mod">
          <ac:chgData name="Katenkamp, Dani" userId="3c420122-3701-45c6-afcd-a2335153bc7c" providerId="ADAL" clId="{C625B387-BACC-4CDF-8090-556983D2B216}" dt="2026-10-06T01:35:34.511" v="7643" actId="1035"/>
          <ac:spMkLst>
            <pc:docMk/>
            <pc:sldMk cId="3858097732" sldId="257"/>
            <ac:spMk id="18" creationId="{87147EA8-A4C2-1538-53A6-0BB2DA22D4A7}"/>
          </ac:spMkLst>
        </pc:spChg>
        <pc:picChg chg="add mod">
          <ac:chgData name="Katenkamp, Dani" userId="3c420122-3701-45c6-afcd-a2335153bc7c" providerId="ADAL" clId="{C625B387-BACC-4CDF-8090-556983D2B216}" dt="2026-10-06T01:45:46.417" v="7869" actId="1076"/>
          <ac:picMkLst>
            <pc:docMk/>
            <pc:sldMk cId="3858097732" sldId="257"/>
            <ac:picMk id="9" creationId="{D903435E-A84D-2C6A-DE9E-A2E8537BF900}"/>
          </ac:picMkLst>
        </pc:picChg>
        <pc:cxnChg chg="mod">
          <ac:chgData name="Katenkamp, Dani" userId="3c420122-3701-45c6-afcd-a2335153bc7c" providerId="ADAL" clId="{C625B387-BACC-4CDF-8090-556983D2B216}" dt="2026-10-06T01:41:48.126" v="7773" actId="14100"/>
          <ac:cxnSpMkLst>
            <pc:docMk/>
            <pc:sldMk cId="3858097732" sldId="257"/>
            <ac:cxnSpMk id="8" creationId="{047FEDBB-FDB2-3AD1-AF9C-22CEED237DD7}"/>
          </ac:cxnSpMkLst>
        </pc:cxnChg>
        <pc:cxnChg chg="add mod">
          <ac:chgData name="Katenkamp, Dani" userId="3c420122-3701-45c6-afcd-a2335153bc7c" providerId="ADAL" clId="{C625B387-BACC-4CDF-8090-556983D2B216}" dt="2026-10-06T01:45:51.369" v="7871" actId="14100"/>
          <ac:cxnSpMkLst>
            <pc:docMk/>
            <pc:sldMk cId="3858097732" sldId="257"/>
            <ac:cxnSpMk id="10" creationId="{36618894-44C7-9AAA-C5C2-D12D0DD50BE9}"/>
          </ac:cxnSpMkLst>
        </pc:cxnChg>
        <pc:cxnChg chg="mod">
          <ac:chgData name="Katenkamp, Dani" userId="3c420122-3701-45c6-afcd-a2335153bc7c" providerId="ADAL" clId="{C625B387-BACC-4CDF-8090-556983D2B216}" dt="2026-10-06T01:45:59.438" v="7872" actId="14100"/>
          <ac:cxnSpMkLst>
            <pc:docMk/>
            <pc:sldMk cId="3858097732" sldId="257"/>
            <ac:cxnSpMk id="13" creationId="{710FBD07-6E7F-E40A-513B-5180A14EBC84}"/>
          </ac:cxnSpMkLst>
        </pc:cxnChg>
      </pc:sldChg>
      <pc:sldChg chg="addSp delSp modSp mod setBg modNotesTx">
        <pc:chgData name="Katenkamp, Dani" userId="3c420122-3701-45c6-afcd-a2335153bc7c" providerId="ADAL" clId="{C625B387-BACC-4CDF-8090-556983D2B216}" dt="2026-10-07T17:43:34.367" v="13720" actId="20577"/>
        <pc:sldMkLst>
          <pc:docMk/>
          <pc:sldMk cId="1746619970" sldId="258"/>
        </pc:sldMkLst>
        <pc:spChg chg="mod">
          <ac:chgData name="Katenkamp, Dani" userId="3c420122-3701-45c6-afcd-a2335153bc7c" providerId="ADAL" clId="{C625B387-BACC-4CDF-8090-556983D2B216}" dt="2026-10-07T17:43:34.367" v="13720" actId="20577"/>
          <ac:spMkLst>
            <pc:docMk/>
            <pc:sldMk cId="1746619970" sldId="258"/>
            <ac:spMk id="3" creationId="{EC558F74-C3E9-7EDF-3D08-E2144A17C5CF}"/>
          </ac:spMkLst>
        </pc:spChg>
        <pc:spChg chg="add mod">
          <ac:chgData name="Katenkamp, Dani" userId="3c420122-3701-45c6-afcd-a2335153bc7c" providerId="ADAL" clId="{C625B387-BACC-4CDF-8090-556983D2B216}" dt="2026-10-06T02:23:13.663" v="9560" actId="20577"/>
          <ac:spMkLst>
            <pc:docMk/>
            <pc:sldMk cId="1746619970" sldId="258"/>
            <ac:spMk id="6" creationId="{528CD532-18BB-7141-789E-986E2C069A62}"/>
          </ac:spMkLst>
        </pc:spChg>
      </pc:sldChg>
      <pc:sldChg chg="addSp delSp modSp mod ord setBg modNotesTx">
        <pc:chgData name="Katenkamp, Dani" userId="3c420122-3701-45c6-afcd-a2335153bc7c" providerId="ADAL" clId="{C625B387-BACC-4CDF-8090-556983D2B216}" dt="2026-10-08T05:54:24.799" v="16960" actId="1076"/>
        <pc:sldMkLst>
          <pc:docMk/>
          <pc:sldMk cId="2372676427" sldId="259"/>
        </pc:sldMkLst>
        <pc:spChg chg="mod">
          <ac:chgData name="Katenkamp, Dani" userId="3c420122-3701-45c6-afcd-a2335153bc7c" providerId="ADAL" clId="{C625B387-BACC-4CDF-8090-556983D2B216}" dt="2026-10-07T23:33:49.541" v="13902" actId="20577"/>
          <ac:spMkLst>
            <pc:docMk/>
            <pc:sldMk cId="2372676427" sldId="259"/>
            <ac:spMk id="2" creationId="{7698ED58-A5DE-355E-0000-5C183EBB78BF}"/>
          </ac:spMkLst>
        </pc:spChg>
        <pc:spChg chg="del mod">
          <ac:chgData name="Katenkamp, Dani" userId="3c420122-3701-45c6-afcd-a2335153bc7c" providerId="ADAL" clId="{C625B387-BACC-4CDF-8090-556983D2B216}" dt="2026-10-07T23:31:51.702" v="13839" actId="478"/>
          <ac:spMkLst>
            <pc:docMk/>
            <pc:sldMk cId="2372676427" sldId="259"/>
            <ac:spMk id="6" creationId="{3F7B7E3B-CAA6-5060-C22E-C3F62E933A7D}"/>
          </ac:spMkLst>
        </pc:spChg>
        <pc:spChg chg="add mod">
          <ac:chgData name="Katenkamp, Dani" userId="3c420122-3701-45c6-afcd-a2335153bc7c" providerId="ADAL" clId="{C625B387-BACC-4CDF-8090-556983D2B216}" dt="2026-10-08T05:54:24.799" v="16960" actId="1076"/>
          <ac:spMkLst>
            <pc:docMk/>
            <pc:sldMk cId="2372676427" sldId="259"/>
            <ac:spMk id="7" creationId="{F6277DB8-3C59-F6EF-927A-6F8163C1426A}"/>
          </ac:spMkLst>
        </pc:spChg>
        <pc:graphicFrameChg chg="add del mod modGraphic">
          <ac:chgData name="Katenkamp, Dani" userId="3c420122-3701-45c6-afcd-a2335153bc7c" providerId="ADAL" clId="{C625B387-BACC-4CDF-8090-556983D2B216}" dt="2026-10-07T23:32:41.884" v="13847" actId="478"/>
          <ac:graphicFrameMkLst>
            <pc:docMk/>
            <pc:sldMk cId="2372676427" sldId="259"/>
            <ac:graphicFrameMk id="3" creationId="{E2CC139F-DC3B-AB40-628E-8E7C6385E423}"/>
          </ac:graphicFrameMkLst>
        </pc:graphicFrameChg>
        <pc:graphicFrameChg chg="add mod modGraphic">
          <ac:chgData name="Katenkamp, Dani" userId="3c420122-3701-45c6-afcd-a2335153bc7c" providerId="ADAL" clId="{C625B387-BACC-4CDF-8090-556983D2B216}" dt="2026-10-08T05:47:33.329" v="16543" actId="20577"/>
          <ac:graphicFrameMkLst>
            <pc:docMk/>
            <pc:sldMk cId="2372676427" sldId="259"/>
            <ac:graphicFrameMk id="5" creationId="{46674FE5-0EE4-50D1-71E3-3D54E97ADA20}"/>
          </ac:graphicFrameMkLst>
        </pc:graphicFrameChg>
      </pc:sldChg>
      <pc:sldChg chg="addSp modSp mod setBg">
        <pc:chgData name="Katenkamp, Dani" userId="3c420122-3701-45c6-afcd-a2335153bc7c" providerId="ADAL" clId="{C625B387-BACC-4CDF-8090-556983D2B216}" dt="2026-10-06T21:03:42.195" v="13096" actId="20577"/>
        <pc:sldMkLst>
          <pc:docMk/>
          <pc:sldMk cId="1281001674" sldId="260"/>
        </pc:sldMkLst>
        <pc:spChg chg="mod">
          <ac:chgData name="Katenkamp, Dani" userId="3c420122-3701-45c6-afcd-a2335153bc7c" providerId="ADAL" clId="{C625B387-BACC-4CDF-8090-556983D2B216}" dt="2026-10-06T21:01:28.672" v="12933" actId="20577"/>
          <ac:spMkLst>
            <pc:docMk/>
            <pc:sldMk cId="1281001674" sldId="260"/>
            <ac:spMk id="2" creationId="{9263CDD4-81D7-881B-4875-2DFB605CF606}"/>
          </ac:spMkLst>
        </pc:spChg>
        <pc:spChg chg="mod">
          <ac:chgData name="Katenkamp, Dani" userId="3c420122-3701-45c6-afcd-a2335153bc7c" providerId="ADAL" clId="{C625B387-BACC-4CDF-8090-556983D2B216}" dt="2026-10-06T21:03:42.195" v="13096" actId="20577"/>
          <ac:spMkLst>
            <pc:docMk/>
            <pc:sldMk cId="1281001674" sldId="260"/>
            <ac:spMk id="3" creationId="{06A81EF6-BC2F-3745-AC62-E046ECBEC002}"/>
          </ac:spMkLst>
        </pc:spChg>
        <pc:spChg chg="add mod">
          <ac:chgData name="Katenkamp, Dani" userId="3c420122-3701-45c6-afcd-a2335153bc7c" providerId="ADAL" clId="{C625B387-BACC-4CDF-8090-556983D2B216}" dt="2026-10-06T21:02:14.289" v="12977" actId="1076"/>
          <ac:spMkLst>
            <pc:docMk/>
            <pc:sldMk cId="1281001674" sldId="260"/>
            <ac:spMk id="5" creationId="{FDE8C4B6-86C5-4313-8581-0FF7907421D7}"/>
          </ac:spMkLst>
        </pc:spChg>
        <pc:spChg chg="add mod">
          <ac:chgData name="Katenkamp, Dani" userId="3c420122-3701-45c6-afcd-a2335153bc7c" providerId="ADAL" clId="{C625B387-BACC-4CDF-8090-556983D2B216}" dt="2026-10-06T21:02:57.274" v="12983" actId="113"/>
          <ac:spMkLst>
            <pc:docMk/>
            <pc:sldMk cId="1281001674" sldId="260"/>
            <ac:spMk id="6" creationId="{0B938222-E074-B285-A002-E3B4A4518FE1}"/>
          </ac:spMkLst>
        </pc:spChg>
      </pc:sldChg>
      <pc:sldChg chg="addSp delSp modSp mod setBg">
        <pc:chgData name="Katenkamp, Dani" userId="3c420122-3701-45c6-afcd-a2335153bc7c" providerId="ADAL" clId="{C625B387-BACC-4CDF-8090-556983D2B216}" dt="2026-10-06T01:53:43.936" v="7994" actId="20577"/>
        <pc:sldMkLst>
          <pc:docMk/>
          <pc:sldMk cId="1378306428" sldId="261"/>
        </pc:sldMkLst>
        <pc:spChg chg="mod">
          <ac:chgData name="Katenkamp, Dani" userId="3c420122-3701-45c6-afcd-a2335153bc7c" providerId="ADAL" clId="{C625B387-BACC-4CDF-8090-556983D2B216}" dt="2026-10-02T15:46:43.529" v="4278" actId="20577"/>
          <ac:spMkLst>
            <pc:docMk/>
            <pc:sldMk cId="1378306428" sldId="261"/>
            <ac:spMk id="2" creationId="{CBEBCC1E-6AED-403C-D246-572A4F4C9C25}"/>
          </ac:spMkLst>
        </pc:spChg>
        <pc:spChg chg="mod">
          <ac:chgData name="Katenkamp, Dani" userId="3c420122-3701-45c6-afcd-a2335153bc7c" providerId="ADAL" clId="{C625B387-BACC-4CDF-8090-556983D2B216}" dt="2026-10-06T01:53:43.936" v="7994" actId="20577"/>
          <ac:spMkLst>
            <pc:docMk/>
            <pc:sldMk cId="1378306428" sldId="261"/>
            <ac:spMk id="3" creationId="{CDADBD63-0037-49A2-1C56-9DE0F46F6953}"/>
          </ac:spMkLst>
        </pc:spChg>
      </pc:sldChg>
      <pc:sldChg chg="addSp delSp modSp mod setBg modAnim">
        <pc:chgData name="Katenkamp, Dani" userId="3c420122-3701-45c6-afcd-a2335153bc7c" providerId="ADAL" clId="{C625B387-BACC-4CDF-8090-556983D2B216}" dt="2026-10-08T14:18:04.948" v="18567"/>
        <pc:sldMkLst>
          <pc:docMk/>
          <pc:sldMk cId="1351438225" sldId="263"/>
        </pc:sldMkLst>
        <pc:spChg chg="mod">
          <ac:chgData name="Katenkamp, Dani" userId="3c420122-3701-45c6-afcd-a2335153bc7c" providerId="ADAL" clId="{C625B387-BACC-4CDF-8090-556983D2B216}" dt="2026-10-05T20:48:02.614" v="5386" actId="20577"/>
          <ac:spMkLst>
            <pc:docMk/>
            <pc:sldMk cId="1351438225" sldId="263"/>
            <ac:spMk id="2" creationId="{D7485EA7-37E4-9F66-77D9-BD45949D25F8}"/>
          </ac:spMkLst>
        </pc:spChg>
        <pc:spChg chg="mod">
          <ac:chgData name="Katenkamp, Dani" userId="3c420122-3701-45c6-afcd-a2335153bc7c" providerId="ADAL" clId="{C625B387-BACC-4CDF-8090-556983D2B216}" dt="2026-10-06T20:10:02.880" v="11058" actId="20577"/>
          <ac:spMkLst>
            <pc:docMk/>
            <pc:sldMk cId="1351438225" sldId="263"/>
            <ac:spMk id="3" creationId="{F1483281-9271-0123-38EC-7712B3B86D63}"/>
          </ac:spMkLst>
        </pc:spChg>
      </pc:sldChg>
      <pc:sldChg chg="modSp mod setBg">
        <pc:chgData name="Katenkamp, Dani" userId="3c420122-3701-45c6-afcd-a2335153bc7c" providerId="ADAL" clId="{C625B387-BACC-4CDF-8090-556983D2B216}" dt="2026-10-02T15:58:05.915" v="5189"/>
        <pc:sldMkLst>
          <pc:docMk/>
          <pc:sldMk cId="3214755505" sldId="264"/>
        </pc:sldMkLst>
        <pc:spChg chg="mod">
          <ac:chgData name="Katenkamp, Dani" userId="3c420122-3701-45c6-afcd-a2335153bc7c" providerId="ADAL" clId="{C625B387-BACC-4CDF-8090-556983D2B216}" dt="2026-10-02T15:20:39.905" v="2306" actId="313"/>
          <ac:spMkLst>
            <pc:docMk/>
            <pc:sldMk cId="3214755505" sldId="264"/>
            <ac:spMk id="3" creationId="{CAA5A5FD-41E0-F976-6BDD-51F59ADAA547}"/>
          </ac:spMkLst>
        </pc:spChg>
      </pc:sldChg>
      <pc:sldChg chg="addSp delSp modSp mod ord setBg">
        <pc:chgData name="Katenkamp, Dani" userId="3c420122-3701-45c6-afcd-a2335153bc7c" providerId="ADAL" clId="{C625B387-BACC-4CDF-8090-556983D2B216}" dt="2026-10-08T05:43:16.440" v="16365" actId="208"/>
        <pc:sldMkLst>
          <pc:docMk/>
          <pc:sldMk cId="414177041" sldId="265"/>
        </pc:sldMkLst>
        <pc:spChg chg="mod">
          <ac:chgData name="Katenkamp, Dani" userId="3c420122-3701-45c6-afcd-a2335153bc7c" providerId="ADAL" clId="{C625B387-BACC-4CDF-8090-556983D2B216}" dt="2026-10-08T05:42:57.025" v="16356" actId="20577"/>
          <ac:spMkLst>
            <pc:docMk/>
            <pc:sldMk cId="414177041" sldId="265"/>
            <ac:spMk id="3" creationId="{61B282DE-347A-94C2-9465-D04A41AB1F23}"/>
          </ac:spMkLst>
        </pc:spChg>
        <pc:spChg chg="add del mod">
          <ac:chgData name="Katenkamp, Dani" userId="3c420122-3701-45c6-afcd-a2335153bc7c" providerId="ADAL" clId="{C625B387-BACC-4CDF-8090-556983D2B216}" dt="2026-10-07T14:30:27.361" v="13609" actId="21"/>
          <ac:spMkLst>
            <pc:docMk/>
            <pc:sldMk cId="414177041" sldId="265"/>
            <ac:spMk id="5" creationId="{9CA924E9-6894-96C0-2532-65FA20BDD6BD}"/>
          </ac:spMkLst>
        </pc:spChg>
        <pc:spChg chg="add mod">
          <ac:chgData name="Katenkamp, Dani" userId="3c420122-3701-45c6-afcd-a2335153bc7c" providerId="ADAL" clId="{C625B387-BACC-4CDF-8090-556983D2B216}" dt="2026-10-08T05:43:16.440" v="16365" actId="208"/>
          <ac:spMkLst>
            <pc:docMk/>
            <pc:sldMk cId="414177041" sldId="265"/>
            <ac:spMk id="6" creationId="{2E99EB88-BE6E-A798-43DF-9C16D725B256}"/>
          </ac:spMkLst>
        </pc:spChg>
      </pc:sldChg>
      <pc:sldChg chg="addSp delSp modSp new mod setBg modNotesTx">
        <pc:chgData name="Katenkamp, Dani" userId="3c420122-3701-45c6-afcd-a2335153bc7c" providerId="ADAL" clId="{C625B387-BACC-4CDF-8090-556983D2B216}" dt="2026-10-08T05:20:53.900" v="14824" actId="20577"/>
        <pc:sldMkLst>
          <pc:docMk/>
          <pc:sldMk cId="2764880259" sldId="266"/>
        </pc:sldMkLst>
        <pc:spChg chg="mod">
          <ac:chgData name="Katenkamp, Dani" userId="3c420122-3701-45c6-afcd-a2335153bc7c" providerId="ADAL" clId="{C625B387-BACC-4CDF-8090-556983D2B216}" dt="2026-10-02T03:33:45.044" v="1183" actId="20577"/>
          <ac:spMkLst>
            <pc:docMk/>
            <pc:sldMk cId="2764880259" sldId="266"/>
            <ac:spMk id="2" creationId="{4FB7F174-4584-6134-4CB7-F7C137B3446C}"/>
          </ac:spMkLst>
        </pc:spChg>
        <pc:spChg chg="mod">
          <ac:chgData name="Katenkamp, Dani" userId="3c420122-3701-45c6-afcd-a2335153bc7c" providerId="ADAL" clId="{C625B387-BACC-4CDF-8090-556983D2B216}" dt="2026-10-08T05:20:53.900" v="14824" actId="20577"/>
          <ac:spMkLst>
            <pc:docMk/>
            <pc:sldMk cId="2764880259" sldId="266"/>
            <ac:spMk id="3" creationId="{C82AFA0A-B787-2D9C-F51C-6F7B5172726B}"/>
          </ac:spMkLst>
        </pc:spChg>
        <pc:spChg chg="add del mod">
          <ac:chgData name="Katenkamp, Dani" userId="3c420122-3701-45c6-afcd-a2335153bc7c" providerId="ADAL" clId="{C625B387-BACC-4CDF-8090-556983D2B216}" dt="2026-10-08T05:15:03.691" v="14050" actId="478"/>
          <ac:spMkLst>
            <pc:docMk/>
            <pc:sldMk cId="2764880259" sldId="266"/>
            <ac:spMk id="6" creationId="{11EAE1B6-BCE2-8C9F-E731-7B208F91497C}"/>
          </ac:spMkLst>
        </pc:spChg>
      </pc:sldChg>
      <pc:sldChg chg="addSp delSp modSp new mod setBg">
        <pc:chgData name="Katenkamp, Dani" userId="3c420122-3701-45c6-afcd-a2335153bc7c" providerId="ADAL" clId="{C625B387-BACC-4CDF-8090-556983D2B216}" dt="2026-10-06T20:12:16.369" v="11060" actId="27918"/>
        <pc:sldMkLst>
          <pc:docMk/>
          <pc:sldMk cId="274916034" sldId="267"/>
        </pc:sldMkLst>
        <pc:spChg chg="mod">
          <ac:chgData name="Katenkamp, Dani" userId="3c420122-3701-45c6-afcd-a2335153bc7c" providerId="ADAL" clId="{C625B387-BACC-4CDF-8090-556983D2B216}" dt="2026-10-06T02:38:56.935" v="10587" actId="14100"/>
          <ac:spMkLst>
            <pc:docMk/>
            <pc:sldMk cId="274916034" sldId="267"/>
            <ac:spMk id="2" creationId="{755CF9B9-7E9A-2D65-CEEA-62A58C0F3524}"/>
          </ac:spMkLst>
        </pc:spChg>
        <pc:graphicFrameChg chg="add mod">
          <ac:chgData name="Katenkamp, Dani" userId="3c420122-3701-45c6-afcd-a2335153bc7c" providerId="ADAL" clId="{C625B387-BACC-4CDF-8090-556983D2B216}" dt="2026-10-06T02:39:33.765" v="10648" actId="20577"/>
          <ac:graphicFrameMkLst>
            <pc:docMk/>
            <pc:sldMk cId="274916034" sldId="267"/>
            <ac:graphicFrameMk id="5" creationId="{EB2F9D85-0F8C-3A0D-30AF-DF10CCFA291B}"/>
          </ac:graphicFrameMkLst>
        </pc:graphicFrameChg>
        <pc:graphicFrameChg chg="add mod">
          <ac:chgData name="Katenkamp, Dani" userId="3c420122-3701-45c6-afcd-a2335153bc7c" providerId="ADAL" clId="{C625B387-BACC-4CDF-8090-556983D2B216}" dt="2026-10-02T15:08:15.033" v="2268" actId="14100"/>
          <ac:graphicFrameMkLst>
            <pc:docMk/>
            <pc:sldMk cId="274916034" sldId="267"/>
            <ac:graphicFrameMk id="6" creationId="{53A1314B-7F53-C6CF-FCF5-527D1FE34FD5}"/>
          </ac:graphicFrameMkLst>
        </pc:graphicFrameChg>
        <pc:graphicFrameChg chg="add mod">
          <ac:chgData name="Katenkamp, Dani" userId="3c420122-3701-45c6-afcd-a2335153bc7c" providerId="ADAL" clId="{C625B387-BACC-4CDF-8090-556983D2B216}" dt="2026-10-02T15:08:21.955" v="2270" actId="14100"/>
          <ac:graphicFrameMkLst>
            <pc:docMk/>
            <pc:sldMk cId="274916034" sldId="267"/>
            <ac:graphicFrameMk id="7" creationId="{67D9D541-A95F-0E96-BACB-38DA28619E83}"/>
          </ac:graphicFrameMkLst>
        </pc:graphicFrameChg>
      </pc:sldChg>
      <pc:sldChg chg="modSp new mod setBg">
        <pc:chgData name="Katenkamp, Dani" userId="3c420122-3701-45c6-afcd-a2335153bc7c" providerId="ADAL" clId="{C625B387-BACC-4CDF-8090-556983D2B216}" dt="2026-10-08T13:14:11.704" v="18092" actId="20577"/>
        <pc:sldMkLst>
          <pc:docMk/>
          <pc:sldMk cId="2609358061" sldId="268"/>
        </pc:sldMkLst>
        <pc:spChg chg="mod">
          <ac:chgData name="Katenkamp, Dani" userId="3c420122-3701-45c6-afcd-a2335153bc7c" providerId="ADAL" clId="{C625B387-BACC-4CDF-8090-556983D2B216}" dt="2026-10-02T15:36:51.978" v="3021" actId="20577"/>
          <ac:spMkLst>
            <pc:docMk/>
            <pc:sldMk cId="2609358061" sldId="268"/>
            <ac:spMk id="2" creationId="{94001BEA-387F-89E3-0B5B-B941140CAE8D}"/>
          </ac:spMkLst>
        </pc:spChg>
        <pc:spChg chg="mod">
          <ac:chgData name="Katenkamp, Dani" userId="3c420122-3701-45c6-afcd-a2335153bc7c" providerId="ADAL" clId="{C625B387-BACC-4CDF-8090-556983D2B216}" dt="2026-10-08T13:14:11.704" v="18092" actId="20577"/>
          <ac:spMkLst>
            <pc:docMk/>
            <pc:sldMk cId="2609358061" sldId="268"/>
            <ac:spMk id="3" creationId="{1F1A94B7-E5C5-7FDC-B50C-E31F36E89A21}"/>
          </ac:spMkLst>
        </pc:spChg>
      </pc:sldChg>
      <pc:sldChg chg="modSp new mod setBg">
        <pc:chgData name="Katenkamp, Dani" userId="3c420122-3701-45c6-afcd-a2335153bc7c" providerId="ADAL" clId="{C625B387-BACC-4CDF-8090-556983D2B216}" dt="2026-10-02T15:57:08.949" v="5173"/>
        <pc:sldMkLst>
          <pc:docMk/>
          <pc:sldMk cId="1024940298" sldId="269"/>
        </pc:sldMkLst>
        <pc:spChg chg="mod">
          <ac:chgData name="Katenkamp, Dani" userId="3c420122-3701-45c6-afcd-a2335153bc7c" providerId="ADAL" clId="{C625B387-BACC-4CDF-8090-556983D2B216}" dt="2026-10-02T15:37:22.519" v="3037" actId="20577"/>
          <ac:spMkLst>
            <pc:docMk/>
            <pc:sldMk cId="1024940298" sldId="269"/>
            <ac:spMk id="2" creationId="{8DD29F46-2FB2-D905-702B-D3627A9A54D5}"/>
          </ac:spMkLst>
        </pc:spChg>
        <pc:spChg chg="mod">
          <ac:chgData name="Katenkamp, Dani" userId="3c420122-3701-45c6-afcd-a2335153bc7c" providerId="ADAL" clId="{C625B387-BACC-4CDF-8090-556983D2B216}" dt="2026-10-02T15:37:56.996" v="3062" actId="20577"/>
          <ac:spMkLst>
            <pc:docMk/>
            <pc:sldMk cId="1024940298" sldId="269"/>
            <ac:spMk id="3" creationId="{85BDBCE6-200D-4B2F-86CE-05E62797B6B3}"/>
          </ac:spMkLst>
        </pc:spChg>
      </pc:sldChg>
      <pc:sldChg chg="modSp new mod setBg">
        <pc:chgData name="Katenkamp, Dani" userId="3c420122-3701-45c6-afcd-a2335153bc7c" providerId="ADAL" clId="{C625B387-BACC-4CDF-8090-556983D2B216}" dt="2026-10-05T21:03:11.532" v="6605" actId="20577"/>
        <pc:sldMkLst>
          <pc:docMk/>
          <pc:sldMk cId="1221538210" sldId="270"/>
        </pc:sldMkLst>
        <pc:spChg chg="mod">
          <ac:chgData name="Katenkamp, Dani" userId="3c420122-3701-45c6-afcd-a2335153bc7c" providerId="ADAL" clId="{C625B387-BACC-4CDF-8090-556983D2B216}" dt="2026-10-05T21:03:11.532" v="6605" actId="20577"/>
          <ac:spMkLst>
            <pc:docMk/>
            <pc:sldMk cId="1221538210" sldId="270"/>
            <ac:spMk id="2" creationId="{02F1E70E-5680-A3DB-B838-92C4FED82A88}"/>
          </ac:spMkLst>
        </pc:spChg>
        <pc:spChg chg="mod">
          <ac:chgData name="Katenkamp, Dani" userId="3c420122-3701-45c6-afcd-a2335153bc7c" providerId="ADAL" clId="{C625B387-BACC-4CDF-8090-556983D2B216}" dt="2026-10-02T15:38:39.726" v="3212" actId="20577"/>
          <ac:spMkLst>
            <pc:docMk/>
            <pc:sldMk cId="1221538210" sldId="270"/>
            <ac:spMk id="3" creationId="{F545E154-C8D2-0B33-4225-2681E51B6672}"/>
          </ac:spMkLst>
        </pc:spChg>
      </pc:sldChg>
      <pc:sldChg chg="modSp new mod setBg">
        <pc:chgData name="Katenkamp, Dani" userId="3c420122-3701-45c6-afcd-a2335153bc7c" providerId="ADAL" clId="{C625B387-BACC-4CDF-8090-556983D2B216}" dt="2026-10-08T13:15:02.519" v="18117" actId="20577"/>
        <pc:sldMkLst>
          <pc:docMk/>
          <pc:sldMk cId="2959647780" sldId="271"/>
        </pc:sldMkLst>
        <pc:spChg chg="mod">
          <ac:chgData name="Katenkamp, Dani" userId="3c420122-3701-45c6-afcd-a2335153bc7c" providerId="ADAL" clId="{C625B387-BACC-4CDF-8090-556983D2B216}" dt="2026-10-05T21:03:16.443" v="6607" actId="20577"/>
          <ac:spMkLst>
            <pc:docMk/>
            <pc:sldMk cId="2959647780" sldId="271"/>
            <ac:spMk id="2" creationId="{9D66824D-E99C-516A-59D2-8BDD215E82B9}"/>
          </ac:spMkLst>
        </pc:spChg>
        <pc:spChg chg="mod">
          <ac:chgData name="Katenkamp, Dani" userId="3c420122-3701-45c6-afcd-a2335153bc7c" providerId="ADAL" clId="{C625B387-BACC-4CDF-8090-556983D2B216}" dt="2026-10-08T13:15:02.519" v="18117" actId="20577"/>
          <ac:spMkLst>
            <pc:docMk/>
            <pc:sldMk cId="2959647780" sldId="271"/>
            <ac:spMk id="3" creationId="{9AA0949B-8916-9A19-3FEC-D3241AEA1DCA}"/>
          </ac:spMkLst>
        </pc:spChg>
      </pc:sldChg>
      <pc:sldChg chg="modSp new mod setBg">
        <pc:chgData name="Katenkamp, Dani" userId="3c420122-3701-45c6-afcd-a2335153bc7c" providerId="ADAL" clId="{C625B387-BACC-4CDF-8090-556983D2B216}" dt="2026-10-06T02:19:13.661" v="9314" actId="20577"/>
        <pc:sldMkLst>
          <pc:docMk/>
          <pc:sldMk cId="2970107948" sldId="272"/>
        </pc:sldMkLst>
        <pc:spChg chg="mod">
          <ac:chgData name="Katenkamp, Dani" userId="3c420122-3701-45c6-afcd-a2335153bc7c" providerId="ADAL" clId="{C625B387-BACC-4CDF-8090-556983D2B216}" dt="2026-10-05T21:03:20.067" v="6609" actId="20577"/>
          <ac:spMkLst>
            <pc:docMk/>
            <pc:sldMk cId="2970107948" sldId="272"/>
            <ac:spMk id="2" creationId="{C7C27903-C120-24F2-9486-4BDF5C6E4C90}"/>
          </ac:spMkLst>
        </pc:spChg>
        <pc:spChg chg="mod">
          <ac:chgData name="Katenkamp, Dani" userId="3c420122-3701-45c6-afcd-a2335153bc7c" providerId="ADAL" clId="{C625B387-BACC-4CDF-8090-556983D2B216}" dt="2026-10-06T02:19:13.661" v="9314" actId="20577"/>
          <ac:spMkLst>
            <pc:docMk/>
            <pc:sldMk cId="2970107948" sldId="272"/>
            <ac:spMk id="3" creationId="{C9E94C0F-97B7-ED46-26C7-8A3EAE3326CB}"/>
          </ac:spMkLst>
        </pc:spChg>
      </pc:sldChg>
      <pc:sldChg chg="modSp new mod setBg">
        <pc:chgData name="Katenkamp, Dani" userId="3c420122-3701-45c6-afcd-a2335153bc7c" providerId="ADAL" clId="{C625B387-BACC-4CDF-8090-556983D2B216}" dt="2026-10-08T13:21:43.323" v="18125" actId="20577"/>
        <pc:sldMkLst>
          <pc:docMk/>
          <pc:sldMk cId="1402256300" sldId="273"/>
        </pc:sldMkLst>
        <pc:spChg chg="mod">
          <ac:chgData name="Katenkamp, Dani" userId="3c420122-3701-45c6-afcd-a2335153bc7c" providerId="ADAL" clId="{C625B387-BACC-4CDF-8090-556983D2B216}" dt="2026-10-05T21:03:27.129" v="6611" actId="20577"/>
          <ac:spMkLst>
            <pc:docMk/>
            <pc:sldMk cId="1402256300" sldId="273"/>
            <ac:spMk id="2" creationId="{555F6E5B-9102-A402-8649-228BEA5947D2}"/>
          </ac:spMkLst>
        </pc:spChg>
        <pc:spChg chg="mod">
          <ac:chgData name="Katenkamp, Dani" userId="3c420122-3701-45c6-afcd-a2335153bc7c" providerId="ADAL" clId="{C625B387-BACC-4CDF-8090-556983D2B216}" dt="2026-10-08T13:21:43.323" v="18125" actId="20577"/>
          <ac:spMkLst>
            <pc:docMk/>
            <pc:sldMk cId="1402256300" sldId="273"/>
            <ac:spMk id="3" creationId="{1B5D0DAE-20FA-B42C-8760-20FC2C82CA4E}"/>
          </ac:spMkLst>
        </pc:spChg>
      </pc:sldChg>
      <pc:sldChg chg="modSp new mod setBg">
        <pc:chgData name="Katenkamp, Dani" userId="3c420122-3701-45c6-afcd-a2335153bc7c" providerId="ADAL" clId="{C625B387-BACC-4CDF-8090-556983D2B216}" dt="2026-10-05T21:03:30.289" v="6613" actId="20577"/>
        <pc:sldMkLst>
          <pc:docMk/>
          <pc:sldMk cId="4090484930" sldId="274"/>
        </pc:sldMkLst>
        <pc:spChg chg="mod">
          <ac:chgData name="Katenkamp, Dani" userId="3c420122-3701-45c6-afcd-a2335153bc7c" providerId="ADAL" clId="{C625B387-BACC-4CDF-8090-556983D2B216}" dt="2026-10-05T21:03:30.289" v="6613" actId="20577"/>
          <ac:spMkLst>
            <pc:docMk/>
            <pc:sldMk cId="4090484930" sldId="274"/>
            <ac:spMk id="2" creationId="{C8092745-746C-BC2D-30DD-38A1FE02B88D}"/>
          </ac:spMkLst>
        </pc:spChg>
      </pc:sldChg>
      <pc:sldChg chg="modSp new mod setBg">
        <pc:chgData name="Katenkamp, Dani" userId="3c420122-3701-45c6-afcd-a2335153bc7c" providerId="ADAL" clId="{C625B387-BACC-4CDF-8090-556983D2B216}" dt="2026-10-08T14:22:06.653" v="18590" actId="20577"/>
        <pc:sldMkLst>
          <pc:docMk/>
          <pc:sldMk cId="2355864357" sldId="275"/>
        </pc:sldMkLst>
        <pc:spChg chg="mod">
          <ac:chgData name="Katenkamp, Dani" userId="3c420122-3701-45c6-afcd-a2335153bc7c" providerId="ADAL" clId="{C625B387-BACC-4CDF-8090-556983D2B216}" dt="2026-10-02T15:52:23.472" v="5006" actId="20577"/>
          <ac:spMkLst>
            <pc:docMk/>
            <pc:sldMk cId="2355864357" sldId="275"/>
            <ac:spMk id="2" creationId="{A9D6D05C-56C5-12FA-FE5E-66F2C670D3DB}"/>
          </ac:spMkLst>
        </pc:spChg>
        <pc:spChg chg="mod">
          <ac:chgData name="Katenkamp, Dani" userId="3c420122-3701-45c6-afcd-a2335153bc7c" providerId="ADAL" clId="{C625B387-BACC-4CDF-8090-556983D2B216}" dt="2026-10-08T14:22:06.653" v="18590" actId="20577"/>
          <ac:spMkLst>
            <pc:docMk/>
            <pc:sldMk cId="2355864357" sldId="275"/>
            <ac:spMk id="3" creationId="{793232DA-10B7-DA11-83C2-ADDD052F0527}"/>
          </ac:spMkLst>
        </pc:spChg>
      </pc:sldChg>
      <pc:sldChg chg="addSp delSp modSp new mod setBg modAnim">
        <pc:chgData name="Katenkamp, Dani" userId="3c420122-3701-45c6-afcd-a2335153bc7c" providerId="ADAL" clId="{C625B387-BACC-4CDF-8090-556983D2B216}" dt="2026-10-08T14:17:01.765" v="18561"/>
        <pc:sldMkLst>
          <pc:docMk/>
          <pc:sldMk cId="1635790731" sldId="277"/>
        </pc:sldMkLst>
        <pc:spChg chg="mod">
          <ac:chgData name="Katenkamp, Dani" userId="3c420122-3701-45c6-afcd-a2335153bc7c" providerId="ADAL" clId="{C625B387-BACC-4CDF-8090-556983D2B216}" dt="2026-10-05T20:55:05.250" v="5951" actId="20577"/>
          <ac:spMkLst>
            <pc:docMk/>
            <pc:sldMk cId="1635790731" sldId="277"/>
            <ac:spMk id="2" creationId="{ACE27F17-6CC6-7DD7-1A2B-51B87BC56D1E}"/>
          </ac:spMkLst>
        </pc:spChg>
        <pc:spChg chg="add del mod">
          <ac:chgData name="Katenkamp, Dani" userId="3c420122-3701-45c6-afcd-a2335153bc7c" providerId="ADAL" clId="{C625B387-BACC-4CDF-8090-556983D2B216}" dt="2026-10-06T01:59:29.424" v="8708" actId="14100"/>
          <ac:spMkLst>
            <pc:docMk/>
            <pc:sldMk cId="1635790731" sldId="277"/>
            <ac:spMk id="3" creationId="{E4477FB9-55DB-CE9E-ADA3-9F0C22EB90ED}"/>
          </ac:spMkLst>
        </pc:spChg>
        <pc:spChg chg="add mod">
          <ac:chgData name="Katenkamp, Dani" userId="3c420122-3701-45c6-afcd-a2335153bc7c" providerId="ADAL" clId="{C625B387-BACC-4CDF-8090-556983D2B216}" dt="2026-10-06T01:59:23.808" v="8707" actId="1076"/>
          <ac:spMkLst>
            <pc:docMk/>
            <pc:sldMk cId="1635790731" sldId="277"/>
            <ac:spMk id="8" creationId="{0155A593-12BF-FBD8-47A9-97DFA3572CD4}"/>
          </ac:spMkLst>
        </pc:spChg>
      </pc:sldChg>
      <pc:sldChg chg="addSp modSp new mod setBg modAnim">
        <pc:chgData name="Katenkamp, Dani" userId="3c420122-3701-45c6-afcd-a2335153bc7c" providerId="ADAL" clId="{C625B387-BACC-4CDF-8090-556983D2B216}" dt="2026-10-08T14:18:41.627" v="18568"/>
        <pc:sldMkLst>
          <pc:docMk/>
          <pc:sldMk cId="944726229" sldId="278"/>
        </pc:sldMkLst>
        <pc:spChg chg="mod">
          <ac:chgData name="Katenkamp, Dani" userId="3c420122-3701-45c6-afcd-a2335153bc7c" providerId="ADAL" clId="{C625B387-BACC-4CDF-8090-556983D2B216}" dt="2026-10-05T21:00:26.308" v="6363" actId="20577"/>
          <ac:spMkLst>
            <pc:docMk/>
            <pc:sldMk cId="944726229" sldId="278"/>
            <ac:spMk id="2" creationId="{B6834426-B0EC-E8B1-2C60-C42D87081CBF}"/>
          </ac:spMkLst>
        </pc:spChg>
        <pc:spChg chg="mod">
          <ac:chgData name="Katenkamp, Dani" userId="3c420122-3701-45c6-afcd-a2335153bc7c" providerId="ADAL" clId="{C625B387-BACC-4CDF-8090-556983D2B216}" dt="2026-10-08T13:06:15.231" v="18072" actId="20577"/>
          <ac:spMkLst>
            <pc:docMk/>
            <pc:sldMk cId="944726229" sldId="278"/>
            <ac:spMk id="3" creationId="{A150B2D0-04B2-BE20-4F74-0E1F4B935307}"/>
          </ac:spMkLst>
        </pc:spChg>
        <pc:spChg chg="add mod">
          <ac:chgData name="Katenkamp, Dani" userId="3c420122-3701-45c6-afcd-a2335153bc7c" providerId="ADAL" clId="{C625B387-BACC-4CDF-8090-556983D2B216}" dt="2026-10-05T21:16:12.760" v="7392" actId="1582"/>
          <ac:spMkLst>
            <pc:docMk/>
            <pc:sldMk cId="944726229" sldId="278"/>
            <ac:spMk id="5" creationId="{2CF5021B-2EB3-4D1C-F861-EB8B74578263}"/>
          </ac:spMkLst>
        </pc:spChg>
        <pc:spChg chg="add mod">
          <ac:chgData name="Katenkamp, Dani" userId="3c420122-3701-45c6-afcd-a2335153bc7c" providerId="ADAL" clId="{C625B387-BACC-4CDF-8090-556983D2B216}" dt="2026-10-05T21:16:46.757" v="7401" actId="255"/>
          <ac:spMkLst>
            <pc:docMk/>
            <pc:sldMk cId="944726229" sldId="278"/>
            <ac:spMk id="8" creationId="{E6911F9F-3060-54FB-F955-DBB6F9DDEA77}"/>
          </ac:spMkLst>
        </pc:spChg>
        <pc:spChg chg="add mod">
          <ac:chgData name="Katenkamp, Dani" userId="3c420122-3701-45c6-afcd-a2335153bc7c" providerId="ADAL" clId="{C625B387-BACC-4CDF-8090-556983D2B216}" dt="2026-10-05T21:16:23.826" v="7396" actId="1582"/>
          <ac:spMkLst>
            <pc:docMk/>
            <pc:sldMk cId="944726229" sldId="278"/>
            <ac:spMk id="9" creationId="{406C8E81-86CB-5B81-B2F8-2B84004CCCD8}"/>
          </ac:spMkLst>
        </pc:spChg>
        <pc:spChg chg="add mod">
          <ac:chgData name="Katenkamp, Dani" userId="3c420122-3701-45c6-afcd-a2335153bc7c" providerId="ADAL" clId="{C625B387-BACC-4CDF-8090-556983D2B216}" dt="2026-10-05T21:15:59.840" v="7388" actId="1582"/>
          <ac:spMkLst>
            <pc:docMk/>
            <pc:sldMk cId="944726229" sldId="278"/>
            <ac:spMk id="10" creationId="{89830740-4DA0-F833-B0C7-0501D9C8CE3D}"/>
          </ac:spMkLst>
        </pc:spChg>
        <pc:cxnChg chg="add mod">
          <ac:chgData name="Katenkamp, Dani" userId="3c420122-3701-45c6-afcd-a2335153bc7c" providerId="ADAL" clId="{C625B387-BACC-4CDF-8090-556983D2B216}" dt="2026-10-05T21:16:17.540" v="7394" actId="1582"/>
          <ac:cxnSpMkLst>
            <pc:docMk/>
            <pc:sldMk cId="944726229" sldId="278"/>
            <ac:cxnSpMk id="7" creationId="{73908695-A798-A6B5-0CDB-0991CE422DFF}"/>
          </ac:cxnSpMkLst>
        </pc:cxnChg>
        <pc:cxnChg chg="add mod">
          <ac:chgData name="Katenkamp, Dani" userId="3c420122-3701-45c6-afcd-a2335153bc7c" providerId="ADAL" clId="{C625B387-BACC-4CDF-8090-556983D2B216}" dt="2026-10-05T21:16:46.757" v="7401" actId="255"/>
          <ac:cxnSpMkLst>
            <pc:docMk/>
            <pc:sldMk cId="944726229" sldId="278"/>
            <ac:cxnSpMk id="11" creationId="{33F0D055-D473-9B74-9AA9-88DDFB4A6A5D}"/>
          </ac:cxnSpMkLst>
        </pc:cxnChg>
        <pc:cxnChg chg="add mod">
          <ac:chgData name="Katenkamp, Dani" userId="3c420122-3701-45c6-afcd-a2335153bc7c" providerId="ADAL" clId="{C625B387-BACC-4CDF-8090-556983D2B216}" dt="2026-10-05T21:15:53.731" v="7386" actId="1582"/>
          <ac:cxnSpMkLst>
            <pc:docMk/>
            <pc:sldMk cId="944726229" sldId="278"/>
            <ac:cxnSpMk id="12" creationId="{466FF19F-0B29-3AB4-AA22-D92C6D0E8E69}"/>
          </ac:cxnSpMkLst>
        </pc:cxnChg>
      </pc:sldChg>
      <pc:sldChg chg="modSp new mod setBg">
        <pc:chgData name="Katenkamp, Dani" userId="3c420122-3701-45c6-afcd-a2335153bc7c" providerId="ADAL" clId="{C625B387-BACC-4CDF-8090-556983D2B216}" dt="2026-10-06T00:51:09.354" v="7480"/>
        <pc:sldMkLst>
          <pc:docMk/>
          <pc:sldMk cId="1513654293" sldId="279"/>
        </pc:sldMkLst>
        <pc:spChg chg="mod">
          <ac:chgData name="Katenkamp, Dani" userId="3c420122-3701-45c6-afcd-a2335153bc7c" providerId="ADAL" clId="{C625B387-BACC-4CDF-8090-556983D2B216}" dt="2026-10-05T21:02:57.993" v="6586" actId="20577"/>
          <ac:spMkLst>
            <pc:docMk/>
            <pc:sldMk cId="1513654293" sldId="279"/>
            <ac:spMk id="2" creationId="{DAEE4A86-B25F-B18A-5432-984889B4BBD0}"/>
          </ac:spMkLst>
        </pc:spChg>
        <pc:spChg chg="mod">
          <ac:chgData name="Katenkamp, Dani" userId="3c420122-3701-45c6-afcd-a2335153bc7c" providerId="ADAL" clId="{C625B387-BACC-4CDF-8090-556983D2B216}" dt="2026-10-05T21:03:02.267" v="6603" actId="20577"/>
          <ac:spMkLst>
            <pc:docMk/>
            <pc:sldMk cId="1513654293" sldId="279"/>
            <ac:spMk id="3" creationId="{99570C59-389C-1BB6-980D-795FC321235F}"/>
          </ac:spMkLst>
        </pc:spChg>
      </pc:sldChg>
      <pc:sldChg chg="addSp delSp modSp new mod setBg">
        <pc:chgData name="Katenkamp, Dani" userId="3c420122-3701-45c6-afcd-a2335153bc7c" providerId="ADAL" clId="{C625B387-BACC-4CDF-8090-556983D2B216}" dt="2026-10-06T01:49:29.373" v="7880" actId="27918"/>
        <pc:sldMkLst>
          <pc:docMk/>
          <pc:sldMk cId="2770343402" sldId="280"/>
        </pc:sldMkLst>
        <pc:spChg chg="mod">
          <ac:chgData name="Katenkamp, Dani" userId="3c420122-3701-45c6-afcd-a2335153bc7c" providerId="ADAL" clId="{C625B387-BACC-4CDF-8090-556983D2B216}" dt="2026-10-06T01:13:08.709" v="7523" actId="20577"/>
          <ac:spMkLst>
            <pc:docMk/>
            <pc:sldMk cId="2770343402" sldId="280"/>
            <ac:spMk id="2" creationId="{C2440B6B-58E9-EF1E-4530-8418D935EA6C}"/>
          </ac:spMkLst>
        </pc:spChg>
        <pc:graphicFrameChg chg="add mod">
          <ac:chgData name="Katenkamp, Dani" userId="3c420122-3701-45c6-afcd-a2335153bc7c" providerId="ADAL" clId="{C625B387-BACC-4CDF-8090-556983D2B216}" dt="2026-10-06T01:48:56.743" v="7877"/>
          <ac:graphicFrameMkLst>
            <pc:docMk/>
            <pc:sldMk cId="2770343402" sldId="280"/>
            <ac:graphicFrameMk id="3" creationId="{5AEA76DE-FF38-A952-F376-4B5661FE8741}"/>
          </ac:graphicFrameMkLst>
        </pc:graphicFrameChg>
        <pc:graphicFrameChg chg="add mod">
          <ac:chgData name="Katenkamp, Dani" userId="3c420122-3701-45c6-afcd-a2335153bc7c" providerId="ADAL" clId="{C625B387-BACC-4CDF-8090-556983D2B216}" dt="2026-10-06T01:10:00.433" v="7495" actId="14100"/>
          <ac:graphicFrameMkLst>
            <pc:docMk/>
            <pc:sldMk cId="2770343402" sldId="280"/>
            <ac:graphicFrameMk id="5" creationId="{4F1524CF-11C5-FFFC-2578-8F8BB2BF0DFE}"/>
          </ac:graphicFrameMkLst>
        </pc:graphicFrameChg>
      </pc:sldChg>
      <pc:sldChg chg="modSp new mod setBg">
        <pc:chgData name="Katenkamp, Dani" userId="3c420122-3701-45c6-afcd-a2335153bc7c" providerId="ADAL" clId="{C625B387-BACC-4CDF-8090-556983D2B216}" dt="2026-10-08T13:26:54.851" v="18485" actId="20577"/>
        <pc:sldMkLst>
          <pc:docMk/>
          <pc:sldMk cId="2831931598" sldId="281"/>
        </pc:sldMkLst>
        <pc:spChg chg="mod">
          <ac:chgData name="Katenkamp, Dani" userId="3c420122-3701-45c6-afcd-a2335153bc7c" providerId="ADAL" clId="{C625B387-BACC-4CDF-8090-556983D2B216}" dt="2026-10-08T13:25:01.012" v="18139" actId="20577"/>
          <ac:spMkLst>
            <pc:docMk/>
            <pc:sldMk cId="2831931598" sldId="281"/>
            <ac:spMk id="2" creationId="{70071D85-10E1-5301-01D7-6C1441CCA0D8}"/>
          </ac:spMkLst>
        </pc:spChg>
        <pc:spChg chg="mod">
          <ac:chgData name="Katenkamp, Dani" userId="3c420122-3701-45c6-afcd-a2335153bc7c" providerId="ADAL" clId="{C625B387-BACC-4CDF-8090-556983D2B216}" dt="2026-10-08T13:26:54.851" v="18485" actId="20577"/>
          <ac:spMkLst>
            <pc:docMk/>
            <pc:sldMk cId="2831931598" sldId="281"/>
            <ac:spMk id="3" creationId="{1F44776F-018C-0878-99E5-511E3A4ED821}"/>
          </ac:spMkLst>
        </pc:spChg>
      </pc:sldChg>
      <pc:sldChg chg="addSp modSp new mod ord setBg modNotesTx">
        <pc:chgData name="Katenkamp, Dani" userId="3c420122-3701-45c6-afcd-a2335153bc7c" providerId="ADAL" clId="{C625B387-BACC-4CDF-8090-556983D2B216}" dt="2026-10-08T13:10:56" v="18080" actId="20577"/>
        <pc:sldMkLst>
          <pc:docMk/>
          <pc:sldMk cId="3087630349" sldId="282"/>
        </pc:sldMkLst>
        <pc:spChg chg="mod">
          <ac:chgData name="Katenkamp, Dani" userId="3c420122-3701-45c6-afcd-a2335153bc7c" providerId="ADAL" clId="{C625B387-BACC-4CDF-8090-556983D2B216}" dt="2026-10-06T02:22:30.809" v="9506" actId="20577"/>
          <ac:spMkLst>
            <pc:docMk/>
            <pc:sldMk cId="3087630349" sldId="282"/>
            <ac:spMk id="2" creationId="{9A007209-55A2-E595-A098-3DBFE83706E5}"/>
          </ac:spMkLst>
        </pc:spChg>
        <pc:spChg chg="mod">
          <ac:chgData name="Katenkamp, Dani" userId="3c420122-3701-45c6-afcd-a2335153bc7c" providerId="ADAL" clId="{C625B387-BACC-4CDF-8090-556983D2B216}" dt="2026-10-08T13:10:56" v="18080" actId="20577"/>
          <ac:spMkLst>
            <pc:docMk/>
            <pc:sldMk cId="3087630349" sldId="282"/>
            <ac:spMk id="3" creationId="{4777A401-EC97-9D7B-D8C9-6BD0C6BA7A59}"/>
          </ac:spMkLst>
        </pc:spChg>
        <pc:spChg chg="add mod">
          <ac:chgData name="Katenkamp, Dani" userId="3c420122-3701-45c6-afcd-a2335153bc7c" providerId="ADAL" clId="{C625B387-BACC-4CDF-8090-556983D2B216}" dt="2026-10-06T02:28:34.524" v="10044" actId="1076"/>
          <ac:spMkLst>
            <pc:docMk/>
            <pc:sldMk cId="3087630349" sldId="282"/>
            <ac:spMk id="5" creationId="{9149E10A-8E0C-1E15-DD5B-36D7D718AB8A}"/>
          </ac:spMkLst>
        </pc:spChg>
      </pc:sldChg>
      <pc:sldChg chg="addSp delSp modSp new mod setBg modNotesTx">
        <pc:chgData name="Katenkamp, Dani" userId="3c420122-3701-45c6-afcd-a2335153bc7c" providerId="ADAL" clId="{C625B387-BACC-4CDF-8090-556983D2B216}" dt="2026-10-08T05:47:22.199" v="16542" actId="478"/>
        <pc:sldMkLst>
          <pc:docMk/>
          <pc:sldMk cId="4033809697" sldId="283"/>
        </pc:sldMkLst>
        <pc:spChg chg="mod">
          <ac:chgData name="Katenkamp, Dani" userId="3c420122-3701-45c6-afcd-a2335153bc7c" providerId="ADAL" clId="{C625B387-BACC-4CDF-8090-556983D2B216}" dt="2026-10-08T05:25:12.629" v="15375" actId="20577"/>
          <ac:spMkLst>
            <pc:docMk/>
            <pc:sldMk cId="4033809697" sldId="283"/>
            <ac:spMk id="2" creationId="{0E493D0E-C38B-53CA-4EAB-3231762CB0D3}"/>
          </ac:spMkLst>
        </pc:spChg>
        <pc:spChg chg="add del mod">
          <ac:chgData name="Katenkamp, Dani" userId="3c420122-3701-45c6-afcd-a2335153bc7c" providerId="ADAL" clId="{C625B387-BACC-4CDF-8090-556983D2B216}" dt="2026-10-08T05:24:48.193" v="15359" actId="478"/>
          <ac:spMkLst>
            <pc:docMk/>
            <pc:sldMk cId="4033809697" sldId="283"/>
            <ac:spMk id="5" creationId="{0EC8E8B7-0F4A-BB1A-5B6A-6C75D1FB6848}"/>
          </ac:spMkLst>
        </pc:spChg>
        <pc:spChg chg="add del mod">
          <ac:chgData name="Katenkamp, Dani" userId="3c420122-3701-45c6-afcd-a2335153bc7c" providerId="ADAL" clId="{C625B387-BACC-4CDF-8090-556983D2B216}" dt="2026-10-08T05:24:45.649" v="15358" actId="478"/>
          <ac:spMkLst>
            <pc:docMk/>
            <pc:sldMk cId="4033809697" sldId="283"/>
            <ac:spMk id="6" creationId="{27E36D9E-4210-C8B2-48B0-856D8659AE64}"/>
          </ac:spMkLst>
        </pc:spChg>
        <pc:spChg chg="add mod">
          <ac:chgData name="Katenkamp, Dani" userId="3c420122-3701-45c6-afcd-a2335153bc7c" providerId="ADAL" clId="{C625B387-BACC-4CDF-8090-556983D2B216}" dt="2026-10-08T05:26:41.137" v="15625" actId="1076"/>
          <ac:spMkLst>
            <pc:docMk/>
            <pc:sldMk cId="4033809697" sldId="283"/>
            <ac:spMk id="7" creationId="{E4F9B629-D22B-025F-D4C4-9445ED81F008}"/>
          </ac:spMkLst>
        </pc:spChg>
        <pc:spChg chg="add del mod">
          <ac:chgData name="Katenkamp, Dani" userId="3c420122-3701-45c6-afcd-a2335153bc7c" providerId="ADAL" clId="{C625B387-BACC-4CDF-8090-556983D2B216}" dt="2026-10-08T05:47:22.199" v="16542" actId="478"/>
          <ac:spMkLst>
            <pc:docMk/>
            <pc:sldMk cId="4033809697" sldId="283"/>
            <ac:spMk id="8" creationId="{54405E9C-131B-758C-D10B-DDD12EDD5D4B}"/>
          </ac:spMkLst>
        </pc:spChg>
        <pc:graphicFrameChg chg="add mod modGraphic">
          <ac:chgData name="Katenkamp, Dani" userId="3c420122-3701-45c6-afcd-a2335153bc7c" providerId="ADAL" clId="{C625B387-BACC-4CDF-8090-556983D2B216}" dt="2026-10-08T05:27:52.914" v="15715" actId="1076"/>
          <ac:graphicFrameMkLst>
            <pc:docMk/>
            <pc:sldMk cId="4033809697" sldId="283"/>
            <ac:graphicFrameMk id="3" creationId="{6EF6BBF4-0A8C-CDF7-686B-DEAF3A7C8834}"/>
          </ac:graphicFrameMkLst>
        </pc:graphicFrameChg>
      </pc:sldChg>
      <pc:sldChg chg="addSp delSp modSp new mod setBg modAnim">
        <pc:chgData name="Katenkamp, Dani" userId="3c420122-3701-45c6-afcd-a2335153bc7c" providerId="ADAL" clId="{C625B387-BACC-4CDF-8090-556983D2B216}" dt="2026-10-06T21:00:24.782" v="12883"/>
        <pc:sldMkLst>
          <pc:docMk/>
          <pc:sldMk cId="2666782457" sldId="284"/>
        </pc:sldMkLst>
        <pc:spChg chg="mod">
          <ac:chgData name="Katenkamp, Dani" userId="3c420122-3701-45c6-afcd-a2335153bc7c" providerId="ADAL" clId="{C625B387-BACC-4CDF-8090-556983D2B216}" dt="2026-10-06T20:26:20.991" v="11686" actId="20577"/>
          <ac:spMkLst>
            <pc:docMk/>
            <pc:sldMk cId="2666782457" sldId="284"/>
            <ac:spMk id="2" creationId="{9EA3948E-01BB-7ADB-13EB-07B63B24C86B}"/>
          </ac:spMkLst>
        </pc:spChg>
        <pc:spChg chg="mod">
          <ac:chgData name="Katenkamp, Dani" userId="3c420122-3701-45c6-afcd-a2335153bc7c" providerId="ADAL" clId="{C625B387-BACC-4CDF-8090-556983D2B216}" dt="2026-10-06T21:00:18.217" v="12882" actId="20577"/>
          <ac:spMkLst>
            <pc:docMk/>
            <pc:sldMk cId="2666782457" sldId="284"/>
            <ac:spMk id="3" creationId="{89DC57EB-2A6C-A192-7A27-E3FA3E763B8C}"/>
          </ac:spMkLst>
        </pc:spChg>
        <pc:spChg chg="add mod">
          <ac:chgData name="Katenkamp, Dani" userId="3c420122-3701-45c6-afcd-a2335153bc7c" providerId="ADAL" clId="{C625B387-BACC-4CDF-8090-556983D2B216}" dt="2026-10-06T20:55:50.559" v="12682" actId="14100"/>
          <ac:spMkLst>
            <pc:docMk/>
            <pc:sldMk cId="2666782457" sldId="284"/>
            <ac:spMk id="5" creationId="{7D70B3FD-BAA0-39A0-950C-CA22879F043C}"/>
          </ac:spMkLst>
        </pc:spChg>
        <pc:spChg chg="add mod">
          <ac:chgData name="Katenkamp, Dani" userId="3c420122-3701-45c6-afcd-a2335153bc7c" providerId="ADAL" clId="{C625B387-BACC-4CDF-8090-556983D2B216}" dt="2026-10-06T20:55:19.229" v="12662" actId="1036"/>
          <ac:spMkLst>
            <pc:docMk/>
            <pc:sldMk cId="2666782457" sldId="284"/>
            <ac:spMk id="7" creationId="{7A6F3452-3421-FEC3-897B-5043D419CA98}"/>
          </ac:spMkLst>
        </pc:spChg>
        <pc:spChg chg="add mod">
          <ac:chgData name="Katenkamp, Dani" userId="3c420122-3701-45c6-afcd-a2335153bc7c" providerId="ADAL" clId="{C625B387-BACC-4CDF-8090-556983D2B216}" dt="2026-10-06T20:55:19.229" v="12662" actId="1036"/>
          <ac:spMkLst>
            <pc:docMk/>
            <pc:sldMk cId="2666782457" sldId="284"/>
            <ac:spMk id="8" creationId="{AFA3FF6B-7AAA-0DFD-55DE-594BE1032028}"/>
          </ac:spMkLst>
        </pc:spChg>
        <pc:spChg chg="add mod">
          <ac:chgData name="Katenkamp, Dani" userId="3c420122-3701-45c6-afcd-a2335153bc7c" providerId="ADAL" clId="{C625B387-BACC-4CDF-8090-556983D2B216}" dt="2026-10-06T20:55:19.229" v="12662" actId="1036"/>
          <ac:spMkLst>
            <pc:docMk/>
            <pc:sldMk cId="2666782457" sldId="284"/>
            <ac:spMk id="14" creationId="{56EE2B2A-251F-B0A9-7312-F3F42F1514F0}"/>
          </ac:spMkLst>
        </pc:spChg>
        <pc:spChg chg="add mod">
          <ac:chgData name="Katenkamp, Dani" userId="3c420122-3701-45c6-afcd-a2335153bc7c" providerId="ADAL" clId="{C625B387-BACC-4CDF-8090-556983D2B216}" dt="2026-10-06T20:55:19.229" v="12662" actId="1036"/>
          <ac:spMkLst>
            <pc:docMk/>
            <pc:sldMk cId="2666782457" sldId="284"/>
            <ac:spMk id="16" creationId="{A290CEC9-3136-E549-F255-775A8C8AADBA}"/>
          </ac:spMkLst>
        </pc:spChg>
        <pc:spChg chg="add mod">
          <ac:chgData name="Katenkamp, Dani" userId="3c420122-3701-45c6-afcd-a2335153bc7c" providerId="ADAL" clId="{C625B387-BACC-4CDF-8090-556983D2B216}" dt="2026-10-06T20:55:19.229" v="12662" actId="1036"/>
          <ac:spMkLst>
            <pc:docMk/>
            <pc:sldMk cId="2666782457" sldId="284"/>
            <ac:spMk id="18" creationId="{1DD19D35-4234-C823-43E4-F8F1D4DC6604}"/>
          </ac:spMkLst>
        </pc:spChg>
        <pc:spChg chg="add mod">
          <ac:chgData name="Katenkamp, Dani" userId="3c420122-3701-45c6-afcd-a2335153bc7c" providerId="ADAL" clId="{C625B387-BACC-4CDF-8090-556983D2B216}" dt="2026-10-06T20:55:19.229" v="12662" actId="1036"/>
          <ac:spMkLst>
            <pc:docMk/>
            <pc:sldMk cId="2666782457" sldId="284"/>
            <ac:spMk id="20" creationId="{6E00F444-5FBB-9E05-A6FB-60E3FC53FC81}"/>
          </ac:spMkLst>
        </pc:spChg>
        <pc:spChg chg="add mod">
          <ac:chgData name="Katenkamp, Dani" userId="3c420122-3701-45c6-afcd-a2335153bc7c" providerId="ADAL" clId="{C625B387-BACC-4CDF-8090-556983D2B216}" dt="2026-10-06T20:55:19.229" v="12662" actId="1036"/>
          <ac:spMkLst>
            <pc:docMk/>
            <pc:sldMk cId="2666782457" sldId="284"/>
            <ac:spMk id="22" creationId="{D2D4F085-0EB6-C538-8F9D-BB50FC3482DF}"/>
          </ac:spMkLst>
        </pc:spChg>
        <pc:spChg chg="add mod">
          <ac:chgData name="Katenkamp, Dani" userId="3c420122-3701-45c6-afcd-a2335153bc7c" providerId="ADAL" clId="{C625B387-BACC-4CDF-8090-556983D2B216}" dt="2026-10-06T20:55:19.229" v="12662" actId="1036"/>
          <ac:spMkLst>
            <pc:docMk/>
            <pc:sldMk cId="2666782457" sldId="284"/>
            <ac:spMk id="23" creationId="{B5D2C91D-7BF2-333B-3225-BA7B9B219D4C}"/>
          </ac:spMkLst>
        </pc:spChg>
        <pc:spChg chg="add mod">
          <ac:chgData name="Katenkamp, Dani" userId="3c420122-3701-45c6-afcd-a2335153bc7c" providerId="ADAL" clId="{C625B387-BACC-4CDF-8090-556983D2B216}" dt="2026-10-06T20:55:19.229" v="12662" actId="1036"/>
          <ac:spMkLst>
            <pc:docMk/>
            <pc:sldMk cId="2666782457" sldId="284"/>
            <ac:spMk id="24" creationId="{2BD45D43-7A02-C32D-89D8-D8334276BAFD}"/>
          </ac:spMkLst>
        </pc:spChg>
        <pc:spChg chg="add mod">
          <ac:chgData name="Katenkamp, Dani" userId="3c420122-3701-45c6-afcd-a2335153bc7c" providerId="ADAL" clId="{C625B387-BACC-4CDF-8090-556983D2B216}" dt="2026-10-06T20:54:32.006" v="12635" actId="1037"/>
          <ac:spMkLst>
            <pc:docMk/>
            <pc:sldMk cId="2666782457" sldId="284"/>
            <ac:spMk id="25" creationId="{04905223-A4B6-3F0B-AFDE-149E5175AEC1}"/>
          </ac:spMkLst>
        </pc:spChg>
        <pc:spChg chg="add mod">
          <ac:chgData name="Katenkamp, Dani" userId="3c420122-3701-45c6-afcd-a2335153bc7c" providerId="ADAL" clId="{C625B387-BACC-4CDF-8090-556983D2B216}" dt="2026-10-06T20:54:38.671" v="12645" actId="1037"/>
          <ac:spMkLst>
            <pc:docMk/>
            <pc:sldMk cId="2666782457" sldId="284"/>
            <ac:spMk id="26" creationId="{900DF60A-00E7-DBF7-B2AE-B1ADB874A80D}"/>
          </ac:spMkLst>
        </pc:spChg>
        <pc:spChg chg="add mod">
          <ac:chgData name="Katenkamp, Dani" userId="3c420122-3701-45c6-afcd-a2335153bc7c" providerId="ADAL" clId="{C625B387-BACC-4CDF-8090-556983D2B216}" dt="2026-10-06T20:55:30.422" v="12669" actId="1035"/>
          <ac:spMkLst>
            <pc:docMk/>
            <pc:sldMk cId="2666782457" sldId="284"/>
            <ac:spMk id="28" creationId="{5645314D-388D-622B-ABAE-9BF19FA1A62C}"/>
          </ac:spMkLst>
        </pc:spChg>
        <pc:spChg chg="add mod">
          <ac:chgData name="Katenkamp, Dani" userId="3c420122-3701-45c6-afcd-a2335153bc7c" providerId="ADAL" clId="{C625B387-BACC-4CDF-8090-556983D2B216}" dt="2026-10-06T20:55:30.422" v="12669" actId="1035"/>
          <ac:spMkLst>
            <pc:docMk/>
            <pc:sldMk cId="2666782457" sldId="284"/>
            <ac:spMk id="30" creationId="{5DABEF8B-DCD5-AC18-35E5-328043A80D14}"/>
          </ac:spMkLst>
        </pc:spChg>
        <pc:spChg chg="add mod">
          <ac:chgData name="Katenkamp, Dani" userId="3c420122-3701-45c6-afcd-a2335153bc7c" providerId="ADAL" clId="{C625B387-BACC-4CDF-8090-556983D2B216}" dt="2026-10-06T20:55:30.422" v="12669" actId="1035"/>
          <ac:spMkLst>
            <pc:docMk/>
            <pc:sldMk cId="2666782457" sldId="284"/>
            <ac:spMk id="32" creationId="{9551321C-5661-258F-DD61-8BEB1866E193}"/>
          </ac:spMkLst>
        </pc:spChg>
        <pc:spChg chg="add mod">
          <ac:chgData name="Katenkamp, Dani" userId="3c420122-3701-45c6-afcd-a2335153bc7c" providerId="ADAL" clId="{C625B387-BACC-4CDF-8090-556983D2B216}" dt="2026-10-06T20:55:30.422" v="12669" actId="1035"/>
          <ac:spMkLst>
            <pc:docMk/>
            <pc:sldMk cId="2666782457" sldId="284"/>
            <ac:spMk id="34" creationId="{E415E800-3440-7B99-C1F6-43ECACE36E59}"/>
          </ac:spMkLst>
        </pc:spChg>
        <pc:spChg chg="add mod">
          <ac:chgData name="Katenkamp, Dani" userId="3c420122-3701-45c6-afcd-a2335153bc7c" providerId="ADAL" clId="{C625B387-BACC-4CDF-8090-556983D2B216}" dt="2026-10-06T20:55:30.422" v="12669" actId="1035"/>
          <ac:spMkLst>
            <pc:docMk/>
            <pc:sldMk cId="2666782457" sldId="284"/>
            <ac:spMk id="36" creationId="{DE138887-6783-4866-EDB8-F984E888419A}"/>
          </ac:spMkLst>
        </pc:spChg>
        <pc:spChg chg="add mod">
          <ac:chgData name="Katenkamp, Dani" userId="3c420122-3701-45c6-afcd-a2335153bc7c" providerId="ADAL" clId="{C625B387-BACC-4CDF-8090-556983D2B216}" dt="2026-10-06T20:55:30.422" v="12669" actId="1035"/>
          <ac:spMkLst>
            <pc:docMk/>
            <pc:sldMk cId="2666782457" sldId="284"/>
            <ac:spMk id="38" creationId="{BE35D206-5817-CCA5-67C2-D49E827D64F5}"/>
          </ac:spMkLst>
        </pc:spChg>
        <pc:spChg chg="add mod">
          <ac:chgData name="Katenkamp, Dani" userId="3c420122-3701-45c6-afcd-a2335153bc7c" providerId="ADAL" clId="{C625B387-BACC-4CDF-8090-556983D2B216}" dt="2026-10-06T20:55:30.422" v="12669" actId="1035"/>
          <ac:spMkLst>
            <pc:docMk/>
            <pc:sldMk cId="2666782457" sldId="284"/>
            <ac:spMk id="40" creationId="{1644E503-5FFF-3642-68BD-0E96863A41FF}"/>
          </ac:spMkLst>
        </pc:spChg>
        <pc:spChg chg="add mod">
          <ac:chgData name="Katenkamp, Dani" userId="3c420122-3701-45c6-afcd-a2335153bc7c" providerId="ADAL" clId="{C625B387-BACC-4CDF-8090-556983D2B216}" dt="2026-10-06T20:55:30.422" v="12669" actId="1035"/>
          <ac:spMkLst>
            <pc:docMk/>
            <pc:sldMk cId="2666782457" sldId="284"/>
            <ac:spMk id="42" creationId="{0F63539B-1D4F-DF96-6CAE-04879A2514BA}"/>
          </ac:spMkLst>
        </pc:spChg>
        <pc:spChg chg="add mod">
          <ac:chgData name="Katenkamp, Dani" userId="3c420122-3701-45c6-afcd-a2335153bc7c" providerId="ADAL" clId="{C625B387-BACC-4CDF-8090-556983D2B216}" dt="2026-10-06T20:55:30.422" v="12669" actId="1035"/>
          <ac:spMkLst>
            <pc:docMk/>
            <pc:sldMk cId="2666782457" sldId="284"/>
            <ac:spMk id="44" creationId="{F3A8C3CE-14FB-FF0B-9CA4-E99582220D1E}"/>
          </ac:spMkLst>
        </pc:spChg>
        <pc:spChg chg="add mod">
          <ac:chgData name="Katenkamp, Dani" userId="3c420122-3701-45c6-afcd-a2335153bc7c" providerId="ADAL" clId="{C625B387-BACC-4CDF-8090-556983D2B216}" dt="2026-10-06T20:55:35.337" v="12681" actId="1035"/>
          <ac:spMkLst>
            <pc:docMk/>
            <pc:sldMk cId="2666782457" sldId="284"/>
            <ac:spMk id="45" creationId="{2795797B-6F69-1FA8-5471-48A14997F7C3}"/>
          </ac:spMkLst>
        </pc:spChg>
        <pc:spChg chg="add mod">
          <ac:chgData name="Katenkamp, Dani" userId="3c420122-3701-45c6-afcd-a2335153bc7c" providerId="ADAL" clId="{C625B387-BACC-4CDF-8090-556983D2B216}" dt="2026-10-06T20:57:19.043" v="12696" actId="1582"/>
          <ac:spMkLst>
            <pc:docMk/>
            <pc:sldMk cId="2666782457" sldId="284"/>
            <ac:spMk id="49" creationId="{F0227909-AC58-3FDE-2CD4-CC34DCA4CEAA}"/>
          </ac:spMkLst>
        </pc:spChg>
      </pc:sldChg>
      <pc:sldChg chg="modSp new mod ord setBg">
        <pc:chgData name="Katenkamp, Dani" userId="3c420122-3701-45c6-afcd-a2335153bc7c" providerId="ADAL" clId="{C625B387-BACC-4CDF-8090-556983D2B216}" dt="2026-10-08T06:04:42.500" v="17864"/>
        <pc:sldMkLst>
          <pc:docMk/>
          <pc:sldMk cId="552826197" sldId="285"/>
        </pc:sldMkLst>
        <pc:spChg chg="mod">
          <ac:chgData name="Katenkamp, Dani" userId="3c420122-3701-45c6-afcd-a2335153bc7c" providerId="ADAL" clId="{C625B387-BACC-4CDF-8090-556983D2B216}" dt="2026-10-06T21:31:38.996" v="13393" actId="20577"/>
          <ac:spMkLst>
            <pc:docMk/>
            <pc:sldMk cId="552826197" sldId="285"/>
            <ac:spMk id="2" creationId="{D1960A91-0FF0-56CB-0C91-9B340DDCE926}"/>
          </ac:spMkLst>
        </pc:spChg>
        <pc:spChg chg="mod">
          <ac:chgData name="Katenkamp, Dani" userId="3c420122-3701-45c6-afcd-a2335153bc7c" providerId="ADAL" clId="{C625B387-BACC-4CDF-8090-556983D2B216}" dt="2026-10-08T06:03:54.277" v="17861" actId="20577"/>
          <ac:spMkLst>
            <pc:docMk/>
            <pc:sldMk cId="552826197" sldId="285"/>
            <ac:spMk id="3" creationId="{A493E221-5B26-E566-9804-BC977212E10E}"/>
          </ac:spMkLst>
        </pc:spChg>
      </pc:sldChg>
      <pc:sldChg chg="modSp new mod setBg">
        <pc:chgData name="Katenkamp, Dani" userId="3c420122-3701-45c6-afcd-a2335153bc7c" providerId="ADAL" clId="{C625B387-BACC-4CDF-8090-556983D2B216}" dt="2026-10-08T05:52:58.767" v="16935"/>
        <pc:sldMkLst>
          <pc:docMk/>
          <pc:sldMk cId="3113658716" sldId="286"/>
        </pc:sldMkLst>
        <pc:spChg chg="mod">
          <ac:chgData name="Katenkamp, Dani" userId="3c420122-3701-45c6-afcd-a2335153bc7c" providerId="ADAL" clId="{C625B387-BACC-4CDF-8090-556983D2B216}" dt="2026-10-08T05:18:08.770" v="14427" actId="20577"/>
          <ac:spMkLst>
            <pc:docMk/>
            <pc:sldMk cId="3113658716" sldId="286"/>
            <ac:spMk id="2" creationId="{A1F13241-2138-31BD-ABA7-4CFFD4A650E8}"/>
          </ac:spMkLst>
        </pc:spChg>
        <pc:spChg chg="mod">
          <ac:chgData name="Katenkamp, Dani" userId="3c420122-3701-45c6-afcd-a2335153bc7c" providerId="ADAL" clId="{C625B387-BACC-4CDF-8090-556983D2B216}" dt="2026-10-08T05:24:37.049" v="15357" actId="20577"/>
          <ac:spMkLst>
            <pc:docMk/>
            <pc:sldMk cId="3113658716" sldId="286"/>
            <ac:spMk id="3" creationId="{075BAA22-A5A9-A9B4-A652-DC0E62FDDB30}"/>
          </ac:spMkLst>
        </pc:spChg>
      </pc:sldChg>
      <pc:sldChg chg="addSp modSp new mod setBg">
        <pc:chgData name="Katenkamp, Dani" userId="3c420122-3701-45c6-afcd-a2335153bc7c" providerId="ADAL" clId="{C625B387-BACC-4CDF-8090-556983D2B216}" dt="2026-10-08T05:38:06.578" v="16242"/>
        <pc:sldMkLst>
          <pc:docMk/>
          <pc:sldMk cId="3465737648" sldId="287"/>
        </pc:sldMkLst>
        <pc:spChg chg="mod">
          <ac:chgData name="Katenkamp, Dani" userId="3c420122-3701-45c6-afcd-a2335153bc7c" providerId="ADAL" clId="{C625B387-BACC-4CDF-8090-556983D2B216}" dt="2026-10-08T05:28:17.014" v="15742" actId="20577"/>
          <ac:spMkLst>
            <pc:docMk/>
            <pc:sldMk cId="3465737648" sldId="287"/>
            <ac:spMk id="2" creationId="{D2C106B6-A48E-182E-EB6F-AB36F694F191}"/>
          </ac:spMkLst>
        </pc:spChg>
        <pc:spChg chg="mod">
          <ac:chgData name="Katenkamp, Dani" userId="3c420122-3701-45c6-afcd-a2335153bc7c" providerId="ADAL" clId="{C625B387-BACC-4CDF-8090-556983D2B216}" dt="2026-10-08T05:37:26.661" v="16232" actId="1076"/>
          <ac:spMkLst>
            <pc:docMk/>
            <pc:sldMk cId="3465737648" sldId="287"/>
            <ac:spMk id="3" creationId="{40187C4B-85C3-DC1C-0E1D-0391CD0C2CA4}"/>
          </ac:spMkLst>
        </pc:spChg>
        <pc:spChg chg="add mod">
          <ac:chgData name="Katenkamp, Dani" userId="3c420122-3701-45c6-afcd-a2335153bc7c" providerId="ADAL" clId="{C625B387-BACC-4CDF-8090-556983D2B216}" dt="2026-10-08T05:37:57.792" v="16241" actId="1076"/>
          <ac:spMkLst>
            <pc:docMk/>
            <pc:sldMk cId="3465737648" sldId="287"/>
            <ac:spMk id="6" creationId="{F0E70CE1-DEE0-670A-48B4-D9EF0CB48568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3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Distribution of birth years (n=25)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Sheet1!$B$1:$G$1</c:f>
              <c:strCache>
                <c:ptCount val="6"/>
                <c:pt idx="0">
                  <c:v>1810-1819</c:v>
                </c:pt>
                <c:pt idx="1">
                  <c:v>1820-1829</c:v>
                </c:pt>
                <c:pt idx="2">
                  <c:v>1830-1839</c:v>
                </c:pt>
                <c:pt idx="3">
                  <c:v>1840-1849</c:v>
                </c:pt>
                <c:pt idx="4">
                  <c:v>1850-1859</c:v>
                </c:pt>
                <c:pt idx="5">
                  <c:v>after 1860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A6-4461-9B85-6ADDE8D749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71839743"/>
        <c:axId val="808136591"/>
      </c:barChart>
      <c:catAx>
        <c:axId val="13718397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8136591"/>
        <c:crosses val="autoZero"/>
        <c:auto val="1"/>
        <c:lblAlgn val="ctr"/>
        <c:lblOffset val="100"/>
        <c:noMultiLvlLbl val="0"/>
      </c:catAx>
      <c:valAx>
        <c:axId val="8081365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18397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District</a:t>
            </a:r>
            <a:r>
              <a:rPr lang="en-US" sz="1800" baseline="0" dirty="0"/>
              <a:t> written in </a:t>
            </a:r>
            <a:r>
              <a:rPr lang="en-US" sz="1800" dirty="0"/>
              <a:t>(n=66)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58-46FF-A244-2F64282C085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58-46FF-A244-2F64282C085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58-46FF-A244-2F64282C085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758-46FF-A244-2F64282C085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758-46FF-A244-2F64282C085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758-46FF-A244-2F64282C085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758-46FF-A244-2F64282C085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Sheet1!$A$1:$A$7</c:f>
              <c:strCache>
                <c:ptCount val="7"/>
                <c:pt idx="0">
                  <c:v>outside the Nation</c:v>
                </c:pt>
                <c:pt idx="1">
                  <c:v>Coweta</c:v>
                </c:pt>
                <c:pt idx="2">
                  <c:v>Deep Fork</c:v>
                </c:pt>
                <c:pt idx="3">
                  <c:v>Eufaula</c:v>
                </c:pt>
                <c:pt idx="4">
                  <c:v>Muskogee</c:v>
                </c:pt>
                <c:pt idx="5">
                  <c:v>Okmulgee</c:v>
                </c:pt>
                <c:pt idx="6">
                  <c:v>Wewoka</c:v>
                </c:pt>
              </c:strCache>
            </c:strRef>
          </c:cat>
          <c:val>
            <c:numRef>
              <c:f>Sheet1!$B$1:$B$7</c:f>
              <c:numCache>
                <c:formatCode>General</c:formatCode>
                <c:ptCount val="7"/>
                <c:pt idx="0">
                  <c:v>5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  <c:pt idx="4">
                  <c:v>10</c:v>
                </c:pt>
                <c:pt idx="5">
                  <c:v>15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758-46FF-A244-2F64282C08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(4)</a:t>
            </a:r>
            <a:r>
              <a:rPr lang="en-US" baseline="0" dirty="0"/>
              <a:t> Uptake of punctuation, trendlines show slight exponential increase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punct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exp"/>
            <c:dispRSqr val="0"/>
            <c:dispEq val="0"/>
          </c:trendline>
          <c:cat>
            <c:numRef>
              <c:f>Sheet2!$A$2:$A$7</c:f>
              <c:numCache>
                <c:formatCode>General</c:formatCode>
                <c:ptCount val="6"/>
                <c:pt idx="0">
                  <c:v>1870</c:v>
                </c:pt>
                <c:pt idx="1">
                  <c:v>1875</c:v>
                </c:pt>
                <c:pt idx="2">
                  <c:v>1880</c:v>
                </c:pt>
                <c:pt idx="3">
                  <c:v>1885</c:v>
                </c:pt>
                <c:pt idx="4">
                  <c:v>1890</c:v>
                </c:pt>
                <c:pt idx="5">
                  <c:v>1895</c:v>
                </c:pt>
              </c:numCache>
            </c:numRef>
          </c:cat>
          <c:val>
            <c:numRef>
              <c:f>Sheet2!$B$2:$B$7</c:f>
              <c:numCache>
                <c:formatCode>General</c:formatCode>
                <c:ptCount val="6"/>
                <c:pt idx="0">
                  <c:v>0.1875</c:v>
                </c:pt>
                <c:pt idx="1">
                  <c:v>0.47368421052631576</c:v>
                </c:pt>
                <c:pt idx="2">
                  <c:v>0.55555555555555558</c:v>
                </c:pt>
                <c:pt idx="3">
                  <c:v>0.75</c:v>
                </c:pt>
                <c:pt idx="4">
                  <c:v>0.58333333333333337</c:v>
                </c:pt>
                <c:pt idx="5">
                  <c:v>0.75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83-41D5-A4B6-3EEA2F7F730F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caps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exp"/>
            <c:dispRSqr val="0"/>
            <c:dispEq val="0"/>
          </c:trendline>
          <c:cat>
            <c:numRef>
              <c:f>Sheet2!$A$2:$A$7</c:f>
              <c:numCache>
                <c:formatCode>General</c:formatCode>
                <c:ptCount val="6"/>
                <c:pt idx="0">
                  <c:v>1870</c:v>
                </c:pt>
                <c:pt idx="1">
                  <c:v>1875</c:v>
                </c:pt>
                <c:pt idx="2">
                  <c:v>1880</c:v>
                </c:pt>
                <c:pt idx="3">
                  <c:v>1885</c:v>
                </c:pt>
                <c:pt idx="4">
                  <c:v>1890</c:v>
                </c:pt>
                <c:pt idx="5">
                  <c:v>1895</c:v>
                </c:pt>
              </c:numCache>
            </c:numRef>
          </c:cat>
          <c:val>
            <c:numRef>
              <c:f>Sheet2!$C$2:$C$7</c:f>
              <c:numCache>
                <c:formatCode>General</c:formatCode>
                <c:ptCount val="6"/>
                <c:pt idx="0">
                  <c:v>0.4375</c:v>
                </c:pt>
                <c:pt idx="1">
                  <c:v>0.31578947368421051</c:v>
                </c:pt>
                <c:pt idx="2">
                  <c:v>0.72222222222222221</c:v>
                </c:pt>
                <c:pt idx="3">
                  <c:v>0.6875</c:v>
                </c:pt>
                <c:pt idx="4">
                  <c:v>0.66666666666666663</c:v>
                </c:pt>
                <c:pt idx="5">
                  <c:v>0.66666666666666663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683-41D5-A4B6-3EEA2F7F730F}"/>
            </c:ext>
          </c:extLst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comma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exp"/>
            <c:dispRSqr val="0"/>
            <c:dispEq val="0"/>
          </c:trendline>
          <c:cat>
            <c:numRef>
              <c:f>Sheet2!$A$2:$A$7</c:f>
              <c:numCache>
                <c:formatCode>General</c:formatCode>
                <c:ptCount val="6"/>
                <c:pt idx="0">
                  <c:v>1870</c:v>
                </c:pt>
                <c:pt idx="1">
                  <c:v>1875</c:v>
                </c:pt>
                <c:pt idx="2">
                  <c:v>1880</c:v>
                </c:pt>
                <c:pt idx="3">
                  <c:v>1885</c:v>
                </c:pt>
                <c:pt idx="4">
                  <c:v>1890</c:v>
                </c:pt>
                <c:pt idx="5">
                  <c:v>1895</c:v>
                </c:pt>
              </c:numCache>
            </c:numRef>
          </c:cat>
          <c:val>
            <c:numRef>
              <c:f>Sheet2!$D$2:$D$7</c:f>
              <c:numCache>
                <c:formatCode>General</c:formatCode>
                <c:ptCount val="6"/>
                <c:pt idx="0">
                  <c:v>0.125</c:v>
                </c:pt>
                <c:pt idx="1">
                  <c:v>0.10526315789473684</c:v>
                </c:pt>
                <c:pt idx="2">
                  <c:v>0.66666666666666663</c:v>
                </c:pt>
                <c:pt idx="3">
                  <c:v>0.3125</c:v>
                </c:pt>
                <c:pt idx="4">
                  <c:v>0.41666666666666669</c:v>
                </c:pt>
                <c:pt idx="5">
                  <c:v>0.66666666666666663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683-41D5-A4B6-3EEA2F7F73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36435807"/>
        <c:axId val="808217711"/>
      </c:lineChart>
      <c:catAx>
        <c:axId val="1336435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8217711"/>
        <c:crosses val="autoZero"/>
        <c:auto val="1"/>
        <c:lblAlgn val="ctr"/>
        <c:lblOffset val="100"/>
        <c:noMultiLvlLbl val="0"/>
      </c:catAx>
      <c:valAx>
        <c:axId val="8082177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64358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(5)</a:t>
            </a:r>
            <a:r>
              <a:rPr lang="en-US" baseline="0"/>
              <a:t> </a:t>
            </a:r>
            <a:r>
              <a:rPr lang="en-US"/>
              <a:t>Convergence</a:t>
            </a:r>
            <a:r>
              <a:rPr lang="en-US" baseline="0"/>
              <a:t> on writing /sce/ as &lt;s ce&gt; 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Sheet2!$B$9</c:f>
              <c:strCache>
                <c:ptCount val="1"/>
                <c:pt idx="0">
                  <c:v>sce without &lt;h&gt;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Sheet2!$A$10:$A$15</c:f>
              <c:numCache>
                <c:formatCode>General</c:formatCode>
                <c:ptCount val="6"/>
                <c:pt idx="0">
                  <c:v>1870</c:v>
                </c:pt>
                <c:pt idx="1">
                  <c:v>1875</c:v>
                </c:pt>
                <c:pt idx="2">
                  <c:v>1880</c:v>
                </c:pt>
                <c:pt idx="3">
                  <c:v>1885</c:v>
                </c:pt>
                <c:pt idx="4">
                  <c:v>1890</c:v>
                </c:pt>
                <c:pt idx="5">
                  <c:v>1895</c:v>
                </c:pt>
              </c:numCache>
            </c:numRef>
          </c:cat>
          <c:val>
            <c:numRef>
              <c:f>Sheet2!$B$10:$B$15</c:f>
              <c:numCache>
                <c:formatCode>General</c:formatCode>
                <c:ptCount val="6"/>
                <c:pt idx="0">
                  <c:v>0.25</c:v>
                </c:pt>
                <c:pt idx="1">
                  <c:v>0.58823529411764708</c:v>
                </c:pt>
                <c:pt idx="2">
                  <c:v>0.58333333333333326</c:v>
                </c:pt>
                <c:pt idx="3">
                  <c:v>1</c:v>
                </c:pt>
                <c:pt idx="4">
                  <c:v>0.9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58-4225-8682-310843FA3928}"/>
            </c:ext>
          </c:extLst>
        </c:ser>
        <c:ser>
          <c:idx val="1"/>
          <c:order val="1"/>
          <c:tx>
            <c:strRef>
              <c:f>Sheet2!$C$9</c:f>
              <c:strCache>
                <c:ptCount val="1"/>
                <c:pt idx="0">
                  <c:v>sce with space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Sheet2!$A$10:$A$15</c:f>
              <c:numCache>
                <c:formatCode>General</c:formatCode>
                <c:ptCount val="6"/>
                <c:pt idx="0">
                  <c:v>1870</c:v>
                </c:pt>
                <c:pt idx="1">
                  <c:v>1875</c:v>
                </c:pt>
                <c:pt idx="2">
                  <c:v>1880</c:v>
                </c:pt>
                <c:pt idx="3">
                  <c:v>1885</c:v>
                </c:pt>
                <c:pt idx="4">
                  <c:v>1890</c:v>
                </c:pt>
                <c:pt idx="5">
                  <c:v>1895</c:v>
                </c:pt>
              </c:numCache>
            </c:numRef>
          </c:cat>
          <c:val>
            <c:numRef>
              <c:f>Sheet2!$C$10:$C$15</c:f>
              <c:numCache>
                <c:formatCode>General</c:formatCode>
                <c:ptCount val="6"/>
                <c:pt idx="0">
                  <c:v>0.5</c:v>
                </c:pt>
                <c:pt idx="1">
                  <c:v>0.47058823529411764</c:v>
                </c:pt>
                <c:pt idx="2">
                  <c:v>0.75</c:v>
                </c:pt>
                <c:pt idx="3">
                  <c:v>0.81818181818181823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58-4225-8682-310843FA39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45065343"/>
        <c:axId val="808230671"/>
      </c:lineChart>
      <c:catAx>
        <c:axId val="1345065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8230671"/>
        <c:crosses val="autoZero"/>
        <c:auto val="1"/>
        <c:lblAlgn val="ctr"/>
        <c:lblOffset val="100"/>
        <c:noMultiLvlLbl val="0"/>
      </c:catAx>
      <c:valAx>
        <c:axId val="808230671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50653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(6) Representing</a:t>
            </a:r>
            <a:r>
              <a:rPr lang="en-US" baseline="0" dirty="0"/>
              <a:t> geminates with &lt;CC&gt;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Sheet2!$B$17</c:f>
              <c:strCache>
                <c:ptCount val="1"/>
                <c:pt idx="0">
                  <c:v>kerre_single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Sheet2!$A$18:$A$23</c:f>
              <c:numCache>
                <c:formatCode>General</c:formatCode>
                <c:ptCount val="6"/>
                <c:pt idx="0">
                  <c:v>1870</c:v>
                </c:pt>
                <c:pt idx="1">
                  <c:v>1875</c:v>
                </c:pt>
                <c:pt idx="2">
                  <c:v>1880</c:v>
                </c:pt>
                <c:pt idx="3">
                  <c:v>1885</c:v>
                </c:pt>
                <c:pt idx="4">
                  <c:v>1890</c:v>
                </c:pt>
                <c:pt idx="5">
                  <c:v>1895</c:v>
                </c:pt>
              </c:numCache>
            </c:numRef>
          </c:cat>
          <c:val>
            <c:numRef>
              <c:f>Sheet2!$B$18:$B$23</c:f>
              <c:numCache>
                <c:formatCode>General</c:formatCode>
                <c:ptCount val="6"/>
                <c:pt idx="0">
                  <c:v>0.30000000000000004</c:v>
                </c:pt>
                <c:pt idx="1">
                  <c:v>0.25</c:v>
                </c:pt>
                <c:pt idx="2">
                  <c:v>0.72727272727272729</c:v>
                </c:pt>
                <c:pt idx="3">
                  <c:v>0.81818181818181812</c:v>
                </c:pt>
                <c:pt idx="4">
                  <c:v>0.75</c:v>
                </c:pt>
                <c:pt idx="5">
                  <c:v>0.75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11-4196-9E8E-35B654F14027}"/>
            </c:ext>
          </c:extLst>
        </c:ser>
        <c:ser>
          <c:idx val="1"/>
          <c:order val="1"/>
          <c:tx>
            <c:strRef>
              <c:f>Sheet2!$C$17</c:f>
              <c:strCache>
                <c:ptCount val="1"/>
                <c:pt idx="0">
                  <c:v>rakko_single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Sheet2!$A$18:$A$23</c:f>
              <c:numCache>
                <c:formatCode>General</c:formatCode>
                <c:ptCount val="6"/>
                <c:pt idx="0">
                  <c:v>1870</c:v>
                </c:pt>
                <c:pt idx="1">
                  <c:v>1875</c:v>
                </c:pt>
                <c:pt idx="2">
                  <c:v>1880</c:v>
                </c:pt>
                <c:pt idx="3">
                  <c:v>1885</c:v>
                </c:pt>
                <c:pt idx="4">
                  <c:v>1890</c:v>
                </c:pt>
                <c:pt idx="5">
                  <c:v>1895</c:v>
                </c:pt>
              </c:numCache>
            </c:numRef>
          </c:cat>
          <c:val>
            <c:numRef>
              <c:f>Sheet2!$C$18:$C$23</c:f>
              <c:numCache>
                <c:formatCode>General</c:formatCode>
                <c:ptCount val="6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0.66666666666666674</c:v>
                </c:pt>
                <c:pt idx="4">
                  <c:v>0.77777777777777779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11-4196-9E8E-35B654F14027}"/>
            </c:ext>
          </c:extLst>
        </c:ser>
        <c:ser>
          <c:idx val="2"/>
          <c:order val="2"/>
          <c:tx>
            <c:strRef>
              <c:f>Sheet2!$D$17</c:f>
              <c:strCache>
                <c:ptCount val="1"/>
                <c:pt idx="0">
                  <c:v>nettv_single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Sheet2!$A$18:$A$23</c:f>
              <c:numCache>
                <c:formatCode>General</c:formatCode>
                <c:ptCount val="6"/>
                <c:pt idx="0">
                  <c:v>1870</c:v>
                </c:pt>
                <c:pt idx="1">
                  <c:v>1875</c:v>
                </c:pt>
                <c:pt idx="2">
                  <c:v>1880</c:v>
                </c:pt>
                <c:pt idx="3">
                  <c:v>1885</c:v>
                </c:pt>
                <c:pt idx="4">
                  <c:v>1890</c:v>
                </c:pt>
                <c:pt idx="5">
                  <c:v>1895</c:v>
                </c:pt>
              </c:numCache>
            </c:numRef>
          </c:cat>
          <c:val>
            <c:numRef>
              <c:f>Sheet2!$D$18:$D$23</c:f>
              <c:numCache>
                <c:formatCode>General</c:formatCode>
                <c:ptCount val="6"/>
                <c:pt idx="0">
                  <c:v>0.36363636363636365</c:v>
                </c:pt>
                <c:pt idx="1">
                  <c:v>0.77777777777777779</c:v>
                </c:pt>
                <c:pt idx="2" formatCode="0.00">
                  <c:v>0.84615384615384615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11-4196-9E8E-35B654F140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53466495"/>
        <c:axId val="808102991"/>
      </c:lineChart>
      <c:catAx>
        <c:axId val="1353466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8102991"/>
        <c:crosses val="autoZero"/>
        <c:auto val="1"/>
        <c:lblAlgn val="ctr"/>
        <c:lblOffset val="100"/>
        <c:noMultiLvlLbl val="0"/>
      </c:catAx>
      <c:valAx>
        <c:axId val="808102991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34664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714D01-3C37-4BD9-88C6-8707F0A7850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6FBE62-005A-4326-B950-A4D28174D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529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Keely’s work has shown us how the discourse around whether Mvskoke should be written, and which language should be the vehicle for literacy, was nuanced and XXX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FBE62-005A-4326-B950-A4D28174D2E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357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first quote is from 1877 Transcript of the Case of the Murder of Josiah M. Fisher (Pt. 12) §1.4, second one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1883 Transcript of Case of Dave Robertson stealing a horse (Pt. 2) </a:t>
            </a:r>
            <a:r>
              <a:rPr lang="en-US" dirty="0"/>
              <a:t>§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2.12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FBE62-005A-4326-B950-A4D28174D2E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028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here that &lt;&gt; is used for orthography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FBE62-005A-4326-B950-A4D28174D2E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387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the R code as a footnote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FBE62-005A-4326-B950-A4D28174D2E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74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FBE62-005A-4326-B950-A4D28174D2E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93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Where to mention that geography wasn’t significant?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FBE62-005A-4326-B950-A4D28174D2E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5976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Remove these p values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FBE62-005A-4326-B950-A4D28174D2E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702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FBE62-005A-4326-B950-A4D28174D2E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513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main takeaways: all the ones that change, shift towards the conventions of the “standard” orthography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FBE62-005A-4326-B950-A4D28174D2E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9231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does holistic mean again?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FBE62-005A-4326-B950-A4D28174D2E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75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0AF93-622C-8935-60A9-8FE8F84BF7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5E93A-1CD5-D5A3-A08A-D0A15CDA7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446B7-9A8E-BE5D-3231-1E2230FBE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5FCA0-DF4B-4CBC-9339-14A7486DB0A3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F5B26-C7FB-B626-C3F8-2F94F9210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592B8C-8B77-78CD-26CE-60DF4A64C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492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A314A-39D0-9BFC-45F4-9FF3ACCCC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1ECEE-5C66-8452-C8E6-45011DF9E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697B0-2F90-BEDC-8F1A-057A7BD57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22DE0-1E50-4AB5-B876-59C640A71459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88F96-6440-703F-ADB3-0B5BA4EF6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60CA0F-C207-2BAB-670D-193CF75DC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16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46C0C-0071-3F10-E925-D80F5C42B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AED9E-36D9-0670-3FD6-B69D4438D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6BDAFE-A142-CDBE-65B9-203DF3A6B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C795-6481-4484-A5F0-49304DFAEFB2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A37EC-EA0F-ADD7-BF77-220739EE5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69B61-2B87-FC7C-CC4A-95FFFC4C6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312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AE783-9109-8F37-069A-BD5B798F6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C952E-E0DC-6839-5122-4274CB1151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E12E36-EA4F-CCF3-EDD9-2ED7493566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15DC2C-B6F5-C9D8-6047-2013ADB12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47BC-9884-4FEB-AD70-6FD97D2C433E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D0BB76-ADD0-CE3D-57A4-D3ED63313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1E22EE-D88F-E45F-B3A6-D6B11DB29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576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75797-A6BF-E24D-4EC3-8FF6918CA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19317-730E-2113-D85C-A295A0348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861E98-FD68-CC09-A00D-BB1CA84AD8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B59B5C-6C31-C2B5-E356-B8983CBC23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B751E5-16AE-C739-1CCB-7FF72BA4B0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C22351-63BB-714A-DC62-77D4B922D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D35B2-4EEC-4D85-B3B6-0D2BDF5AA778}" type="datetime1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834442-6D0E-A20F-0EB0-1622FFB18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4E828B-83B8-DD3F-BE79-E0C2D79C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33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5160B-C86D-06B6-5F68-840685188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7B38A2-240D-1C92-465F-D3B25388B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AA0D-E528-4B82-9EE6-E3C7F421BAFD}" type="datetime1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B336A5-9016-E72D-76CA-E5AABAAB2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9E271B-6D9B-C335-DB3D-66D7134C1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570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72A23A-F66F-E1AF-5DCF-A101A56DF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2D302-4D73-4717-B7A5-022A4D51D079}" type="datetime1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D19476-5571-20FF-05C0-992738343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0F336A-1C80-D38E-F533-5A7CCD1DA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03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C37E8-23B3-EA4D-5924-2B2D3EE3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E7CD0-198E-9E3C-6236-356A7375A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BFCC0-36B7-C408-9423-D74AD9842F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C13CCE-EACB-B372-B131-B808A7B33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5923-EFF8-47B7-8ADB-D32CCE6C2BF5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1EFC9E-7903-14BE-1EAD-57340993C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A951E7-0613-D792-62DC-D9819DE2F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592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83E00-9479-231F-1EDB-29A442CD0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F19C3D-A39B-7B1B-3849-1C88A18AFF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58F6FC-D496-E4D0-274D-86E030F9F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5A0070-1661-5378-8109-2BF214920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0B4C7-B1E3-487B-A756-78DA8E48DD6A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35A3A2-6205-4AA5-F6B8-55EEC1040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CE3618-3B73-FD89-B1B8-8F93ECF3D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23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6E81A-4034-FA2C-1A70-1A01D4684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5C8303-0DA4-04C4-7736-920F99CD8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CC471-861A-77D5-D22E-00C8B5616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2DEE1-B746-48B4-8783-824E92D74026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88E8E-E914-AEB6-375A-0A38797CC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521D4C-153A-2004-92C2-C88405104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68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5EFF71-1589-429E-D1DC-417AF18CB9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93DA2B-C0A0-9831-AEF9-9FB6F174D8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D7E19-2BFE-DDA1-D052-D6C4FB80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ACCD-9BE0-4D42-BF7A-367739AE3912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AEB4C-D174-AEC2-E48E-3B514E237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F51E6-0DEC-7EC4-FD36-D7B140667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08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DF70D9-FC0E-51E3-2E21-46DCB108D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F09030-90CC-4D4B-6855-5020263EB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ED6355-34D8-44D3-FC10-B91FB71263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D3448B-59CD-408E-955A-950B685E23AA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B9AC5-787A-88A6-5FA7-493FCEBBD3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EF8C5-90B8-4C76-666C-BB7B8530EA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F97E7D-70BD-46C9-9AE9-B1CFD3378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82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AA427-BEB0-AB06-4613-0AF9F01457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Native-Determined Innovations in the Muscogee Writing 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DD299-9B6F-D3D9-DAB4-DB1059A257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Dani (Seth) Katenkamp</a:t>
            </a:r>
          </a:p>
          <a:p>
            <a:r>
              <a:rPr lang="en-US" dirty="0"/>
              <a:t>(Yale University)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394FCD-1ED5-1E04-D28A-9618C984C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075" y="4467225"/>
            <a:ext cx="2019299" cy="20192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78330A7-0AAB-D650-210E-8A45C73CF6FC}"/>
              </a:ext>
            </a:extLst>
          </p:cNvPr>
          <p:cNvSpPr txBox="1"/>
          <p:nvPr/>
        </p:nvSpPr>
        <p:spPr>
          <a:xfrm>
            <a:off x="4867275" y="5184486"/>
            <a:ext cx="4524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QR code to my website and a copy of these slides</a:t>
            </a:r>
          </a:p>
          <a:p>
            <a:r>
              <a:rPr lang="en-US" sz="1600" dirty="0"/>
              <a:t>(alt. can find at </a:t>
            </a:r>
            <a:r>
              <a:rPr lang="en-US" sz="1600" b="1" dirty="0"/>
              <a:t>https://loblollylinguistics.com/</a:t>
            </a:r>
            <a:r>
              <a:rPr lang="en-US" sz="1600" dirty="0"/>
              <a:t>)</a:t>
            </a:r>
            <a:endParaRPr lang="en-US" sz="1600" b="1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CA9E4DE-D713-C460-311A-C4777A3FF8E2}"/>
              </a:ext>
            </a:extLst>
          </p:cNvPr>
          <p:cNvCxnSpPr>
            <a:cxnSpLocks/>
            <a:stCxn id="10" idx="3"/>
            <a:endCxn id="9" idx="1"/>
          </p:cNvCxnSpPr>
          <p:nvPr/>
        </p:nvCxnSpPr>
        <p:spPr>
          <a:xfrm>
            <a:off x="9391650" y="5476874"/>
            <a:ext cx="352425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8761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29F46-2FB2-D905-702B-D3627A9A5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DBCE6-200D-4B2F-86CE-05E62797B6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Goals and methodology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5A1D7D-D00A-AB81-3252-33BA0F408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940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85EA7-37E4-9F66-77D9-BD45949D2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Introduction- the adoption of writing in Muscogee 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83281-9271-0123-38EC-7712B3B86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Not straightforward: competing missionaries, disagreement about which language(s) to teach or write in, etc.</a:t>
            </a:r>
          </a:p>
          <a:p>
            <a:r>
              <a:rPr lang="en-US" dirty="0"/>
              <a:t>Here we’re interested in what happens once folks are writing in Mvskoke</a:t>
            </a:r>
          </a:p>
          <a:p>
            <a:pPr lvl="1"/>
            <a:r>
              <a:rPr lang="en-US" dirty="0"/>
              <a:t>Studying behavior in this domain can tell us about how Mvskoke people communicated in this new medium and who they treated as authorities on proper form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31482D-B52F-4015-6700-6173D5954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438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27F17-6CC6-7DD7-1A2B-51B87BC56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we’ll do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77FB9-55DB-CE9E-ADA3-9F0C22EB9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96265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1. Introduction</a:t>
            </a:r>
          </a:p>
          <a:p>
            <a:pPr marL="0" indent="0">
              <a:buNone/>
            </a:pPr>
            <a:r>
              <a:rPr lang="en-US" dirty="0"/>
              <a:t>2. Describe the empirical domain that will inform our analysis</a:t>
            </a:r>
          </a:p>
          <a:p>
            <a:pPr marL="0" indent="0">
              <a:buNone/>
            </a:pPr>
            <a:r>
              <a:rPr lang="en-US" dirty="0"/>
              <a:t>3. Significant changes in how Mvskoke is written over time</a:t>
            </a:r>
          </a:p>
          <a:p>
            <a:pPr marL="0" indent="0">
              <a:buNone/>
            </a:pPr>
            <a:r>
              <a:rPr lang="en-US" dirty="0"/>
              <a:t>4. How individuals change over time, and what motivates them</a:t>
            </a:r>
          </a:p>
          <a:p>
            <a:pPr marL="0" indent="0">
              <a:buNone/>
            </a:pPr>
            <a:r>
              <a:rPr lang="en-US" dirty="0"/>
              <a:t>5. 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C78A4D-C730-C07B-DA0F-12809F2D8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55A593-12BF-FBD8-47A9-97DFA3572CD4}"/>
              </a:ext>
            </a:extLst>
          </p:cNvPr>
          <p:cNvSpPr txBox="1"/>
          <p:nvPr/>
        </p:nvSpPr>
        <p:spPr>
          <a:xfrm>
            <a:off x="6981825" y="1690688"/>
            <a:ext cx="4371975" cy="41549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200" b="1" dirty="0"/>
              <a:t>Main questions:</a:t>
            </a:r>
          </a:p>
          <a:p>
            <a:pPr marL="342900" indent="-342900">
              <a:buAutoNum type="arabicPeriod"/>
            </a:pPr>
            <a:r>
              <a:rPr lang="en-US" sz="2200" b="1" dirty="0"/>
              <a:t>Does the community (as a whole) change behavior over time?</a:t>
            </a:r>
          </a:p>
          <a:p>
            <a:pPr marL="342900" indent="-342900">
              <a:buAutoNum type="arabicPeriod"/>
            </a:pPr>
            <a:r>
              <a:rPr lang="en-US" sz="2200" b="1" dirty="0"/>
              <a:t>How geographically siloed are literary communities?</a:t>
            </a:r>
          </a:p>
          <a:p>
            <a:pPr marL="342900" indent="-342900">
              <a:buAutoNum type="arabicPeriod"/>
            </a:pPr>
            <a:r>
              <a:rPr lang="en-US" sz="2200" b="1" dirty="0"/>
              <a:t>Do individual authors change their behavior over time?</a:t>
            </a:r>
          </a:p>
          <a:p>
            <a:pPr marL="342900" indent="-342900">
              <a:buAutoNum type="arabicPeriod"/>
            </a:pPr>
            <a:r>
              <a:rPr lang="en-US" sz="2200" b="1" dirty="0"/>
              <a:t>How mindful are authors of prescribed form, and how mindful are they of each other’s behavior?</a:t>
            </a:r>
          </a:p>
        </p:txBody>
      </p:sp>
    </p:spTree>
    <p:extLst>
      <p:ext uri="{BB962C8B-B14F-4D97-AF65-F5344CB8AC3E}">
        <p14:creationId xmlns:p14="http://schemas.microsoft.com/office/powerpoint/2010/main" val="163579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E4A86-B25F-B18A-5432-984889B4B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Empirical domain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570C59-389C-1BB6-980D-795FC32123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our data?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AA27BB-6227-877E-58BA-01FB5E884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54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34426-B0EC-E8B1-2C60-C42D87081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Prescribed orthography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0B2D0-04B2-BE20-4F74-0E1F4B935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Orthography- conventions on how a language should be written</a:t>
            </a:r>
          </a:p>
          <a:p>
            <a:pPr lvl="1"/>
            <a:r>
              <a:rPr lang="en-US" dirty="0"/>
              <a:t>How each sound is represented, spelling of words, which punctuation marks are used (and where), etc.</a:t>
            </a:r>
          </a:p>
          <a:p>
            <a:pPr lvl="1"/>
            <a:r>
              <a:rPr lang="en-US" dirty="0"/>
              <a:t>Vary between languages</a:t>
            </a:r>
          </a:p>
          <a:p>
            <a:pPr lvl="1"/>
            <a:r>
              <a:rPr lang="en-US" dirty="0"/>
              <a:t>Even for global languages, standardization occurred relatively recently</a:t>
            </a:r>
          </a:p>
          <a:p>
            <a:r>
              <a:rPr lang="en-US" dirty="0"/>
              <a:t>Mvskoke orthography: nuanced origins, but for now we’ll presuppose a standardized/prescribed variety</a:t>
            </a:r>
          </a:p>
          <a:p>
            <a:pPr lvl="1"/>
            <a:r>
              <a:rPr lang="en-US" dirty="0"/>
              <a:t>Initially proliferated by missionaries</a:t>
            </a:r>
          </a:p>
          <a:p>
            <a:pPr lvl="1"/>
            <a:r>
              <a:rPr lang="en-US" dirty="0"/>
              <a:t>But present in a variety of printed sources (religious and secular), which are stylistically coherent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37E2B-F8BB-6671-0914-3C7BAEFC9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6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CF5021B-2EB3-4D1C-F861-EB8B74578263}"/>
              </a:ext>
            </a:extLst>
          </p:cNvPr>
          <p:cNvSpPr/>
          <p:nvPr/>
        </p:nvSpPr>
        <p:spPr>
          <a:xfrm>
            <a:off x="5276850" y="2593182"/>
            <a:ext cx="723900" cy="47625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3908695-A798-A6B5-0CDB-0991CE422DFF}"/>
              </a:ext>
            </a:extLst>
          </p:cNvPr>
          <p:cNvCxnSpPr>
            <a:cxnSpLocks/>
          </p:cNvCxnSpPr>
          <p:nvPr/>
        </p:nvCxnSpPr>
        <p:spPr>
          <a:xfrm>
            <a:off x="6048375" y="1758157"/>
            <a:ext cx="1979036" cy="69744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6911F9F-3060-54FB-F955-DBB6F9DDEA77}"/>
              </a:ext>
            </a:extLst>
          </p:cNvPr>
          <p:cNvSpPr txBox="1"/>
          <p:nvPr/>
        </p:nvSpPr>
        <p:spPr>
          <a:xfrm>
            <a:off x="4959062" y="1388825"/>
            <a:ext cx="17021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conventions!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06C8E81-86CB-5B81-B2F8-2B84004CCCD8}"/>
              </a:ext>
            </a:extLst>
          </p:cNvPr>
          <p:cNvSpPr/>
          <p:nvPr/>
        </p:nvSpPr>
        <p:spPr>
          <a:xfrm>
            <a:off x="8055550" y="2371725"/>
            <a:ext cx="202625" cy="3693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9830740-4DA0-F833-B0C7-0501D9C8CE3D}"/>
              </a:ext>
            </a:extLst>
          </p:cNvPr>
          <p:cNvSpPr/>
          <p:nvPr/>
        </p:nvSpPr>
        <p:spPr>
          <a:xfrm>
            <a:off x="1512313" y="2276474"/>
            <a:ext cx="378400" cy="358259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3F0D055-D473-9B74-9AA9-88DDFB4A6A5D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5638800" y="1788935"/>
            <a:ext cx="171329" cy="84579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66FF19F-0B29-3AB4-AA22-D92C6D0E8E69}"/>
              </a:ext>
            </a:extLst>
          </p:cNvPr>
          <p:cNvCxnSpPr>
            <a:cxnSpLocks/>
          </p:cNvCxnSpPr>
          <p:nvPr/>
        </p:nvCxnSpPr>
        <p:spPr>
          <a:xfrm flipH="1">
            <a:off x="1890713" y="1690688"/>
            <a:ext cx="3068349" cy="68103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72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1E073-3500-60BA-00DC-3CD2E997A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Orthographic variation in Mvskoke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38020-3A85-563B-DC12-8FE8B5BF9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did Mvskoke people vary from the prescribed orthography in handwritten documents they authored?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0B114-BABD-FAD7-B22D-74FE691A9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2484F2-0053-5B5B-247A-DA42FCEBFE2D}"/>
              </a:ext>
            </a:extLst>
          </p:cNvPr>
          <p:cNvSpPr txBox="1"/>
          <p:nvPr/>
        </p:nvSpPr>
        <p:spPr>
          <a:xfrm>
            <a:off x="1401008" y="2614472"/>
            <a:ext cx="121879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(1)	</a:t>
            </a:r>
            <a:r>
              <a:rPr lang="es-CU" i="1" dirty="0"/>
              <a:t>ca </a:t>
            </a:r>
            <a:r>
              <a:rPr lang="es-CU" i="1" dirty="0" err="1"/>
              <a:t>kicatet</a:t>
            </a:r>
            <a:r>
              <a:rPr lang="es-CU" i="1" dirty="0"/>
              <a:t> os </a:t>
            </a:r>
            <a:r>
              <a:rPr lang="es-CU" i="1" dirty="0" err="1"/>
              <a:t>c</a:t>
            </a:r>
            <a:r>
              <a:rPr lang="es-CU" b="1" i="1" dirty="0" err="1"/>
              <a:t>eh</a:t>
            </a:r>
            <a:r>
              <a:rPr lang="es-CU" i="1" dirty="0"/>
              <a:t>.			</a:t>
            </a:r>
            <a:r>
              <a:rPr lang="en-US" dirty="0"/>
              <a:t>(2)	</a:t>
            </a:r>
            <a:r>
              <a:rPr lang="da-DK" i="1" dirty="0"/>
              <a:t>Momis 35 okate</a:t>
            </a:r>
            <a:r>
              <a:rPr lang="da-DK" b="1" i="1" dirty="0"/>
              <a:t>s K</a:t>
            </a:r>
            <a:r>
              <a:rPr lang="da-DK" i="1" dirty="0"/>
              <a:t>om</a:t>
            </a:r>
            <a:r>
              <a:rPr lang="da-DK" b="1" i="1" dirty="0"/>
              <a:t>aye</a:t>
            </a:r>
            <a:r>
              <a:rPr lang="da-DK" i="1" dirty="0"/>
              <a:t>t os</a:t>
            </a:r>
          </a:p>
          <a:p>
            <a:r>
              <a:rPr lang="en-US" dirty="0"/>
              <a:t>	ca </a:t>
            </a:r>
            <a:r>
              <a:rPr lang="en-US" dirty="0" err="1"/>
              <a:t>kicatet</a:t>
            </a:r>
            <a:r>
              <a:rPr lang="en-US" dirty="0"/>
              <a:t> </a:t>
            </a:r>
            <a:r>
              <a:rPr lang="en-US" dirty="0" err="1"/>
              <a:t>osc</a:t>
            </a:r>
            <a:r>
              <a:rPr lang="en-US" b="1" dirty="0" err="1"/>
              <a:t>e</a:t>
            </a:r>
            <a:r>
              <a:rPr lang="en-US" dirty="0"/>
              <a:t>.				</a:t>
            </a:r>
            <a:r>
              <a:rPr lang="en-US" b="1" dirty="0"/>
              <a:t>“</a:t>
            </a:r>
            <a:r>
              <a:rPr lang="en-US" dirty="0"/>
              <a:t>Momis 35 </a:t>
            </a:r>
            <a:r>
              <a:rPr lang="en-US" dirty="0" err="1"/>
              <a:t>okate</a:t>
            </a:r>
            <a:r>
              <a:rPr lang="en-US" b="1" dirty="0" err="1"/>
              <a:t>s</a:t>
            </a:r>
            <a:r>
              <a:rPr lang="en-US" b="1" dirty="0"/>
              <a:t>,” </a:t>
            </a:r>
            <a:r>
              <a:rPr lang="en-US" b="1" dirty="0" err="1"/>
              <a:t>k</a:t>
            </a:r>
            <a:r>
              <a:rPr lang="en-US" dirty="0" err="1"/>
              <a:t>om</a:t>
            </a:r>
            <a:r>
              <a:rPr lang="en-US" b="1" dirty="0" err="1"/>
              <a:t>iye</a:t>
            </a:r>
            <a:r>
              <a:rPr lang="en-US" dirty="0" err="1"/>
              <a:t>t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b="1" dirty="0"/>
              <a:t>.</a:t>
            </a:r>
            <a:r>
              <a:rPr lang="en-US" dirty="0"/>
              <a:t>	</a:t>
            </a:r>
          </a:p>
          <a:p>
            <a:r>
              <a:rPr lang="en-US" dirty="0"/>
              <a:t>	 ‘told me’					 ‘I thought, “But he said 35.”’ 				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9E23026-D8E0-4D43-E836-F4B7DC0EB703}"/>
              </a:ext>
            </a:extLst>
          </p:cNvPr>
          <p:cNvSpPr/>
          <p:nvPr/>
        </p:nvSpPr>
        <p:spPr>
          <a:xfrm>
            <a:off x="8401050" y="2540768"/>
            <a:ext cx="1571625" cy="75507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47FEDBB-FDB2-3AD1-AF9C-22CEED237DD7}"/>
              </a:ext>
            </a:extLst>
          </p:cNvPr>
          <p:cNvCxnSpPr>
            <a:cxnSpLocks/>
          </p:cNvCxnSpPr>
          <p:nvPr/>
        </p:nvCxnSpPr>
        <p:spPr>
          <a:xfrm flipH="1" flipV="1">
            <a:off x="8972550" y="3237001"/>
            <a:ext cx="205115" cy="33250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5464A559-6121-8A1F-FAE7-82C20DDBD815}"/>
              </a:ext>
            </a:extLst>
          </p:cNvPr>
          <p:cNvSpPr/>
          <p:nvPr/>
        </p:nvSpPr>
        <p:spPr>
          <a:xfrm>
            <a:off x="3457681" y="2571366"/>
            <a:ext cx="757382" cy="75507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10FBD07-6E7F-E40A-513B-5180A14EBC84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3497760" y="3237001"/>
            <a:ext cx="348715" cy="3074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956644A-5409-94C8-F649-13BE32BF0704}"/>
              </a:ext>
            </a:extLst>
          </p:cNvPr>
          <p:cNvSpPr txBox="1"/>
          <p:nvPr/>
        </p:nvSpPr>
        <p:spPr>
          <a:xfrm>
            <a:off x="8317077" y="3505098"/>
            <a:ext cx="29071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-no punctuation </a:t>
            </a:r>
          </a:p>
          <a:p>
            <a:r>
              <a:rPr lang="en-US" dirty="0">
                <a:solidFill>
                  <a:srgbClr val="C00000"/>
                </a:solidFill>
              </a:rPr>
              <a:t>-capitalizing </a:t>
            </a:r>
            <a:r>
              <a:rPr lang="en-US" i="1" dirty="0" err="1">
                <a:solidFill>
                  <a:srgbClr val="C00000"/>
                </a:solidFill>
              </a:rPr>
              <a:t>kome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‘think’</a:t>
            </a:r>
          </a:p>
          <a:p>
            <a:r>
              <a:rPr lang="en-US" dirty="0">
                <a:solidFill>
                  <a:srgbClr val="C00000"/>
                </a:solidFill>
              </a:rPr>
              <a:t>-alt. spelling of verb ending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147EA8-A4C2-1538-53A6-0BB2DA22D4A7}"/>
              </a:ext>
            </a:extLst>
          </p:cNvPr>
          <p:cNvSpPr txBox="1"/>
          <p:nvPr/>
        </p:nvSpPr>
        <p:spPr>
          <a:xfrm>
            <a:off x="2417881" y="3544476"/>
            <a:ext cx="2159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uses punctuation,</a:t>
            </a:r>
          </a:p>
          <a:p>
            <a:r>
              <a:rPr lang="en-US" dirty="0">
                <a:solidFill>
                  <a:srgbClr val="C00000"/>
                </a:solidFill>
              </a:rPr>
              <a:t>but unexpected &lt;h&gt;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03435E-A84D-2C6A-DE9E-A2E8537BF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512" y="4837138"/>
            <a:ext cx="8800116" cy="82794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6618894-44C7-9AAA-C5C2-D12D0DD50BE9}"/>
              </a:ext>
            </a:extLst>
          </p:cNvPr>
          <p:cNvCxnSpPr>
            <a:cxnSpLocks/>
            <a:stCxn id="18" idx="2"/>
          </p:cNvCxnSpPr>
          <p:nvPr/>
        </p:nvCxnSpPr>
        <p:spPr>
          <a:xfrm flipH="1">
            <a:off x="2676525" y="4190807"/>
            <a:ext cx="821235" cy="113366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DBE2BA9C-8114-5FE7-F886-242E9BBC4527}"/>
              </a:ext>
            </a:extLst>
          </p:cNvPr>
          <p:cNvSpPr/>
          <p:nvPr/>
        </p:nvSpPr>
        <p:spPr>
          <a:xfrm>
            <a:off x="1847850" y="5142597"/>
            <a:ext cx="1267867" cy="6574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09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2" grpId="0" animBg="1"/>
      <p:bldP spid="17" grpId="0"/>
      <p:bldP spid="18" grpId="0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37A44-466D-8E91-0FEF-57CDC44E2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document and analyze variation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58F74-C3E9-7EDF-3D08-E2144A17C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93 letters (by 68 authors), handwritten in Mvskoke</a:t>
            </a:r>
          </a:p>
          <a:p>
            <a:pPr lvl="1"/>
            <a:r>
              <a:rPr lang="en-US" dirty="0"/>
              <a:t>From 1870-1900 (the first thirty years of widespread literacy)</a:t>
            </a:r>
          </a:p>
          <a:p>
            <a:pPr lvl="1"/>
            <a:r>
              <a:rPr lang="en-US" dirty="0"/>
              <a:t>Average length of letter ~150 words</a:t>
            </a:r>
          </a:p>
          <a:p>
            <a:r>
              <a:rPr lang="en-US" dirty="0"/>
              <a:t>Coded for 23 binary types of orthographic variation (“traits”)*</a:t>
            </a:r>
          </a:p>
          <a:p>
            <a:pPr lvl="1"/>
            <a:r>
              <a:rPr lang="en-US" dirty="0"/>
              <a:t>E.g. a suffix meaning ‘you’ is usually spelled with &lt;</a:t>
            </a:r>
            <a:r>
              <a:rPr lang="en-US" dirty="0" err="1"/>
              <a:t>eck</a:t>
            </a:r>
            <a:r>
              <a:rPr lang="en-US" dirty="0"/>
              <a:t>&gt;, but some authors also use the spelling &lt;</a:t>
            </a:r>
            <a:r>
              <a:rPr lang="en-US" dirty="0" err="1"/>
              <a:t>etsk</a:t>
            </a:r>
            <a:r>
              <a:rPr lang="en-US" dirty="0"/>
              <a:t>&gt;</a:t>
            </a:r>
          </a:p>
          <a:p>
            <a:pPr lvl="1"/>
            <a:r>
              <a:rPr lang="en-US" dirty="0"/>
              <a:t>For each letter, </a:t>
            </a:r>
            <a:r>
              <a:rPr lang="en-US" b="1" dirty="0"/>
              <a:t>Y</a:t>
            </a:r>
            <a:r>
              <a:rPr lang="en-US" dirty="0"/>
              <a:t>=uses &lt;</a:t>
            </a:r>
            <a:r>
              <a:rPr lang="en-US" dirty="0" err="1"/>
              <a:t>etsk</a:t>
            </a:r>
            <a:r>
              <a:rPr lang="en-US" dirty="0"/>
              <a:t>&gt; at least once, </a:t>
            </a:r>
            <a:r>
              <a:rPr lang="en-US" b="1" dirty="0"/>
              <a:t>N</a:t>
            </a:r>
            <a:r>
              <a:rPr lang="en-US" dirty="0"/>
              <a:t>=only uses &lt;</a:t>
            </a:r>
            <a:r>
              <a:rPr lang="en-US" dirty="0" err="1"/>
              <a:t>eck</a:t>
            </a:r>
            <a:r>
              <a:rPr lang="en-US" dirty="0"/>
              <a:t>&gt;, </a:t>
            </a:r>
            <a:r>
              <a:rPr lang="en-US" b="1" dirty="0"/>
              <a:t>X</a:t>
            </a:r>
            <a:r>
              <a:rPr lang="en-US" dirty="0"/>
              <a:t>=the suffix doesn’t appear in the letter</a:t>
            </a:r>
          </a:p>
          <a:p>
            <a:r>
              <a:rPr lang="en-US" dirty="0"/>
              <a:t>Potential ‘predictor’ variables for each letter (not binary)</a:t>
            </a:r>
          </a:p>
          <a:p>
            <a:pPr lvl="1"/>
            <a:r>
              <a:rPr lang="en-US" dirty="0"/>
              <a:t>year of author’s birth, year of writing, writing location, etc.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253B8C-3BA9-3E58-5D7D-943B744A9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8CD532-18BB-7141-789E-986E2C069A62}"/>
              </a:ext>
            </a:extLst>
          </p:cNvPr>
          <p:cNvSpPr txBox="1"/>
          <p:nvPr/>
        </p:nvSpPr>
        <p:spPr>
          <a:xfrm>
            <a:off x="4210050" y="6176963"/>
            <a:ext cx="3285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*See Appendix A for list of traits</a:t>
            </a:r>
          </a:p>
        </p:txBody>
      </p:sp>
    </p:spTree>
    <p:extLst>
      <p:ext uri="{BB962C8B-B14F-4D97-AF65-F5344CB8AC3E}">
        <p14:creationId xmlns:p14="http://schemas.microsoft.com/office/powerpoint/2010/main" val="1746619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40B6B-58E9-EF1E-4530-8418D935E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Evenly distributed locations and birth years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D99207-3961-E207-8A3C-876F65744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F1524CF-11C5-FFFC-2578-8F8BB2BF0D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5843142"/>
              </p:ext>
            </p:extLst>
          </p:nvPr>
        </p:nvGraphicFramePr>
        <p:xfrm>
          <a:off x="571498" y="1690689"/>
          <a:ext cx="5524501" cy="4395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AEA76DE-FF38-A952-F376-4B5661FE87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4517372"/>
              </p:ext>
            </p:extLst>
          </p:nvPr>
        </p:nvGraphicFramePr>
        <p:xfrm>
          <a:off x="6029325" y="1690688"/>
          <a:ext cx="5591176" cy="4395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70343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1E70E-5680-A3DB-B838-92C4FED82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Changes over time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45E154-C8D2-0B33-4225-2681E51B66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Community-wide shift (when it happens and when it doesn’t)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8C79F4-5520-5465-0DE4-BA589E052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538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07209-55A2-E595-A098-3DBFE8370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Variants that show significant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7A401-EC97-9D7B-D8C9-6BD0C6BA7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23 responding variables, </a:t>
            </a:r>
            <a:r>
              <a:rPr lang="en-US" b="1" dirty="0"/>
              <a:t>thirteen </a:t>
            </a:r>
            <a:r>
              <a:rPr lang="en-US" dirty="0"/>
              <a:t>showed significant change over time (low probability of being the result of chance)</a:t>
            </a:r>
          </a:p>
          <a:p>
            <a:pPr lvl="1"/>
            <a:r>
              <a:rPr lang="en-US" dirty="0"/>
              <a:t>Increased use of English like punctuation</a:t>
            </a:r>
          </a:p>
          <a:p>
            <a:pPr lvl="1"/>
            <a:r>
              <a:rPr lang="en-US" dirty="0"/>
              <a:t>Variant spellings of the suffix </a:t>
            </a:r>
            <a:r>
              <a:rPr lang="en-US" i="1" dirty="0"/>
              <a:t>–</a:t>
            </a:r>
            <a:r>
              <a:rPr lang="en-US" i="1" dirty="0" err="1"/>
              <a:t>sce</a:t>
            </a:r>
            <a:r>
              <a:rPr lang="en-US" i="1" dirty="0"/>
              <a:t> </a:t>
            </a:r>
            <a:r>
              <a:rPr lang="en-US" dirty="0"/>
              <a:t>fall completely out of use (only &lt;s </a:t>
            </a:r>
            <a:r>
              <a:rPr lang="en-US" dirty="0" err="1"/>
              <a:t>ce</a:t>
            </a:r>
            <a:r>
              <a:rPr lang="en-US" dirty="0"/>
              <a:t>&gt;)</a:t>
            </a:r>
          </a:p>
          <a:p>
            <a:pPr lvl="1"/>
            <a:r>
              <a:rPr lang="en-US" dirty="0"/>
              <a:t>Double letters represented more consistently in three words*</a:t>
            </a:r>
          </a:p>
          <a:p>
            <a:pPr lvl="1"/>
            <a:r>
              <a:rPr lang="en-US" dirty="0"/>
              <a:t>Use of the letter &lt;u&gt; increased</a:t>
            </a:r>
          </a:p>
          <a:p>
            <a:r>
              <a:rPr lang="en-US" dirty="0"/>
              <a:t>All around, increasing use of prescribed conventions</a:t>
            </a:r>
          </a:p>
          <a:p>
            <a:r>
              <a:rPr lang="en-US" dirty="0"/>
              <a:t>Are authors converging over time?</a:t>
            </a:r>
          </a:p>
          <a:p>
            <a:pPr lvl="1"/>
            <a:r>
              <a:rPr lang="en-US" dirty="0"/>
              <a:t>Does the % of authors who use a variant move towards 0 or 100?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012AB-75AB-BCA1-A2E8-51DC6F666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49E10A-8E0C-1E15-DD5B-36D7D718AB8A}"/>
              </a:ext>
            </a:extLst>
          </p:cNvPr>
          <p:cNvSpPr txBox="1"/>
          <p:nvPr/>
        </p:nvSpPr>
        <p:spPr>
          <a:xfrm>
            <a:off x="3228975" y="6033184"/>
            <a:ext cx="5734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  <a:r>
              <a:rPr lang="en-US" i="1" dirty="0" err="1"/>
              <a:t>rakko</a:t>
            </a:r>
            <a:r>
              <a:rPr lang="en-US" i="1" dirty="0"/>
              <a:t> </a:t>
            </a:r>
            <a:r>
              <a:rPr lang="en-US" dirty="0"/>
              <a:t>‘big’, </a:t>
            </a:r>
            <a:r>
              <a:rPr lang="en-US" i="1" dirty="0" err="1"/>
              <a:t>nettv</a:t>
            </a:r>
            <a:r>
              <a:rPr lang="en-US" i="1" dirty="0"/>
              <a:t> </a:t>
            </a:r>
            <a:r>
              <a:rPr lang="en-US" dirty="0"/>
              <a:t>‘day’, </a:t>
            </a:r>
            <a:r>
              <a:rPr lang="en-US" i="1" dirty="0" err="1"/>
              <a:t>kerre</a:t>
            </a:r>
            <a:r>
              <a:rPr lang="en-US" i="1" dirty="0"/>
              <a:t> </a:t>
            </a:r>
            <a:r>
              <a:rPr lang="en-US" dirty="0"/>
              <a:t>‘know’- no significant change for </a:t>
            </a:r>
            <a:r>
              <a:rPr lang="en-US" i="1" dirty="0" err="1"/>
              <a:t>mekko</a:t>
            </a:r>
            <a:r>
              <a:rPr lang="en-US" i="1" dirty="0"/>
              <a:t> </a:t>
            </a:r>
            <a:r>
              <a:rPr lang="en-US" dirty="0"/>
              <a:t>‘chief’, </a:t>
            </a:r>
            <a:r>
              <a:rPr lang="en-US" i="1" dirty="0" err="1"/>
              <a:t>hesse</a:t>
            </a:r>
            <a:r>
              <a:rPr lang="en-US" i="1" dirty="0"/>
              <a:t> </a:t>
            </a:r>
            <a:r>
              <a:rPr lang="en-US" dirty="0"/>
              <a:t>‘friend’, or </a:t>
            </a:r>
            <a:r>
              <a:rPr lang="en-US" i="1" dirty="0" err="1"/>
              <a:t>hokkole</a:t>
            </a:r>
            <a:r>
              <a:rPr lang="en-US" i="1" dirty="0"/>
              <a:t> </a:t>
            </a:r>
            <a:r>
              <a:rPr lang="en-US" dirty="0"/>
              <a:t>‘two’</a:t>
            </a:r>
          </a:p>
        </p:txBody>
      </p:sp>
    </p:spTree>
    <p:extLst>
      <p:ext uri="{BB962C8B-B14F-4D97-AF65-F5344CB8AC3E}">
        <p14:creationId xmlns:p14="http://schemas.microsoft.com/office/powerpoint/2010/main" val="3087630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CF9B9-7E9A-2D65-CEEA-62A58C0F3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054890" cy="1325563"/>
          </a:xfrm>
        </p:spPr>
        <p:txBody>
          <a:bodyPr/>
          <a:lstStyle/>
          <a:p>
            <a:r>
              <a:rPr lang="en-US" dirty="0"/>
              <a:t>Convergence in 5y intervals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584BE-1EB2-9077-5309-E2630C966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B2F9D85-0F8C-3A0D-30AF-DF10CCFA29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9056059"/>
              </p:ext>
            </p:extLst>
          </p:nvPr>
        </p:nvGraphicFramePr>
        <p:xfrm>
          <a:off x="475383" y="1946130"/>
          <a:ext cx="5054890" cy="4103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3A1314B-7F53-C6CF-FCF5-527D1FE34F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9408476"/>
              </p:ext>
            </p:extLst>
          </p:nvPr>
        </p:nvGraphicFramePr>
        <p:xfrm>
          <a:off x="6096000" y="91282"/>
          <a:ext cx="4692073" cy="2910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7D9D541-A95F-0E96-BACB-38DA28619E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367752"/>
              </p:ext>
            </p:extLst>
          </p:nvPr>
        </p:nvGraphicFramePr>
        <p:xfrm>
          <a:off x="6169025" y="3001818"/>
          <a:ext cx="4619048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4916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01BEA-387F-89E3-0B5B-B941140CA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convergence </a:t>
            </a:r>
            <a:r>
              <a:rPr lang="en-US" i="1" dirty="0"/>
              <a:t>doesn’t </a:t>
            </a:r>
            <a:r>
              <a:rPr lang="en-US" dirty="0"/>
              <a:t>happen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A94B7-E5C5-7FDC-B50C-E31F36E89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Significant change tends towards prescribed conventions</a:t>
            </a:r>
          </a:p>
          <a:p>
            <a:r>
              <a:rPr lang="en-US" dirty="0"/>
              <a:t>But some things that </a:t>
            </a:r>
            <a:r>
              <a:rPr lang="en-US" i="1" dirty="0"/>
              <a:t>don’t</a:t>
            </a:r>
            <a:r>
              <a:rPr lang="en-US" dirty="0"/>
              <a:t> change do not align with conventions</a:t>
            </a:r>
          </a:p>
          <a:p>
            <a:pPr lvl="1"/>
            <a:r>
              <a:rPr lang="en-US" dirty="0"/>
              <a:t>resistance/hesitance</a:t>
            </a:r>
          </a:p>
          <a:p>
            <a:pPr lvl="1"/>
            <a:r>
              <a:rPr lang="en-US" dirty="0"/>
              <a:t>doesn’t seem like there’s anything special about these traits per se</a:t>
            </a:r>
          </a:p>
          <a:p>
            <a:r>
              <a:rPr lang="en-US" dirty="0"/>
              <a:t>e.g. representing the “oy” sound with &lt;</a:t>
            </a:r>
            <a:r>
              <a:rPr lang="en-US" dirty="0" err="1"/>
              <a:t>oe</a:t>
            </a:r>
            <a:r>
              <a:rPr lang="en-US" dirty="0"/>
              <a:t>&gt; instead of &lt;</a:t>
            </a:r>
            <a:r>
              <a:rPr lang="en-US" dirty="0" err="1"/>
              <a:t>ue</a:t>
            </a:r>
            <a:r>
              <a:rPr lang="en-US" dirty="0"/>
              <a:t>&gt;</a:t>
            </a:r>
          </a:p>
          <a:p>
            <a:pPr lvl="1"/>
            <a:r>
              <a:rPr lang="en-US" dirty="0"/>
              <a:t>hovers around 77% without significant increase or decrease</a:t>
            </a:r>
          </a:p>
          <a:p>
            <a:r>
              <a:rPr lang="en-US" dirty="0"/>
              <a:t>Widespread use of prescribed variant limits its likelihood of attrition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6BA59E-84AF-9023-CEC7-37C6A6882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358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6824D-E99C-516A-59D2-8BDD215E8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Takeaways from Section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0949B-8916-9A19-3FEC-D3241AEA1D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Community practice changes significantly over time</a:t>
            </a:r>
          </a:p>
          <a:p>
            <a:pPr lvl="1"/>
            <a:r>
              <a:rPr lang="en-US" dirty="0"/>
              <a:t>Convergent behavior</a:t>
            </a:r>
          </a:p>
          <a:p>
            <a:r>
              <a:rPr lang="en-US" dirty="0"/>
              <a:t>Changes are towards prescribed orthography (as developed by missionaries)</a:t>
            </a:r>
          </a:p>
          <a:p>
            <a:r>
              <a:rPr lang="en-US" dirty="0"/>
              <a:t>For some traits where the non-prescribed variant is popular, authors don’t assimilate</a:t>
            </a:r>
          </a:p>
          <a:p>
            <a:pPr lvl="1"/>
            <a:r>
              <a:rPr lang="en-US" dirty="0"/>
              <a:t>But practices like not using punctuation start out as majority and then disappear entirely</a:t>
            </a:r>
          </a:p>
          <a:p>
            <a:pPr lvl="1"/>
            <a:r>
              <a:rPr lang="en-US" dirty="0"/>
              <a:t>Intentionality?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337B25-F45F-E71B-AD00-6D1612520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47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27903-C120-24F2-9486-4BDF5C6E4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Changes within individuals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E94C0F-97B7-ED46-26C7-8A3EAE3326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Evidence from prolific individuals and statistical modeling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6EF1C7-B343-5A6D-4F46-66F303515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107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60A91-0FF0-56CB-0C91-9B340DDCE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3E221-5B26-E566-9804-BC977212E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Easy to imagine interaction between community members modulated by physical distance</a:t>
            </a:r>
          </a:p>
          <a:p>
            <a:pPr lvl="1"/>
            <a:r>
              <a:rPr lang="en-US" dirty="0"/>
              <a:t>Definitely true for speech</a:t>
            </a:r>
          </a:p>
          <a:p>
            <a:r>
              <a:rPr lang="en-US" dirty="0"/>
              <a:t>Two possibilities:</a:t>
            </a:r>
          </a:p>
          <a:p>
            <a:pPr lvl="1"/>
            <a:r>
              <a:rPr lang="en-US" dirty="0"/>
              <a:t>Just as individuals speak disproportionately with those in their immediate vicinity, they </a:t>
            </a:r>
            <a:r>
              <a:rPr lang="en-US" i="1" dirty="0"/>
              <a:t>read </a:t>
            </a:r>
            <a:r>
              <a:rPr lang="en-US" dirty="0"/>
              <a:t>text that is written disproportionately by those in their community</a:t>
            </a:r>
          </a:p>
          <a:p>
            <a:pPr lvl="1"/>
            <a:r>
              <a:rPr lang="en-US" dirty="0"/>
              <a:t>Written material is distributed more evenly across the Nation, resulting in a less clustered and more coherent community of practice</a:t>
            </a:r>
          </a:p>
          <a:p>
            <a:r>
              <a:rPr lang="en-US" dirty="0"/>
              <a:t>Too small a sample size to look at individual towns, but we can compare between the six districts of the Nation</a:t>
            </a:r>
          </a:p>
          <a:p>
            <a:pPr lvl="1"/>
            <a:r>
              <a:rPr lang="en-US" dirty="0"/>
              <a:t>Results show that district was not a significant predictor of </a:t>
            </a:r>
            <a:r>
              <a:rPr lang="en-US" i="1" dirty="0"/>
              <a:t>any </a:t>
            </a:r>
            <a:r>
              <a:rPr lang="en-US" dirty="0"/>
              <a:t>stylistic trait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4E6816-E515-92E2-8913-60A91082D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826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3948E-01BB-7ADB-13EB-07B63B24C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facilitates change?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C57EB-2A6C-A192-7A27-E3FA3E763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71975" cy="4351338"/>
          </a:xfrm>
        </p:spPr>
        <p:txBody>
          <a:bodyPr/>
          <a:lstStyle/>
          <a:p>
            <a:r>
              <a:rPr lang="en-US" dirty="0"/>
              <a:t>Two possibilities</a:t>
            </a:r>
          </a:p>
          <a:p>
            <a:pPr lvl="1"/>
            <a:r>
              <a:rPr lang="en-US" dirty="0"/>
              <a:t>Generational replacement</a:t>
            </a:r>
          </a:p>
          <a:p>
            <a:pPr lvl="1"/>
            <a:r>
              <a:rPr lang="en-US" dirty="0"/>
              <a:t>Individual shift</a:t>
            </a:r>
          </a:p>
          <a:p>
            <a:r>
              <a:rPr lang="en-US" dirty="0"/>
              <a:t>Can adjudicate with two types of data</a:t>
            </a:r>
          </a:p>
          <a:p>
            <a:pPr lvl="1"/>
            <a:r>
              <a:rPr lang="en-US" dirty="0"/>
              <a:t>Individuals who have written multiple letters</a:t>
            </a:r>
          </a:p>
          <a:p>
            <a:pPr lvl="1"/>
            <a:r>
              <a:rPr lang="en-US" dirty="0"/>
              <a:t>Comparing the predictive significance of when an author was born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E606F6-01A5-ADA9-050A-666D7DA55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17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70B3FD-BAA0-39A0-950C-CA22879F043C}"/>
              </a:ext>
            </a:extLst>
          </p:cNvPr>
          <p:cNvSpPr/>
          <p:nvPr/>
        </p:nvSpPr>
        <p:spPr>
          <a:xfrm>
            <a:off x="5305425" y="1602054"/>
            <a:ext cx="5972175" cy="436430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6F3452-3421-FEC3-897B-5043D419CA98}"/>
              </a:ext>
            </a:extLst>
          </p:cNvPr>
          <p:cNvSpPr txBox="1"/>
          <p:nvPr/>
        </p:nvSpPr>
        <p:spPr>
          <a:xfrm>
            <a:off x="5462249" y="2221555"/>
            <a:ext cx="13949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Gen. 1- 20%</a:t>
            </a:r>
          </a:p>
          <a:p>
            <a:r>
              <a:rPr lang="en-US" dirty="0"/>
              <a:t>Gen. 2- 50%</a:t>
            </a:r>
          </a:p>
          <a:p>
            <a:r>
              <a:rPr lang="en-US" dirty="0"/>
              <a:t>Gen. 3- 75%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A3FF6B-7AAA-0DFD-55DE-594BE1032028}"/>
              </a:ext>
            </a:extLst>
          </p:cNvPr>
          <p:cNvSpPr/>
          <p:nvPr/>
        </p:nvSpPr>
        <p:spPr>
          <a:xfrm>
            <a:off x="6842555" y="2314564"/>
            <a:ext cx="3048000" cy="1748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EE2B2A-251F-B0A9-7312-F3F42F1514F0}"/>
              </a:ext>
            </a:extLst>
          </p:cNvPr>
          <p:cNvSpPr/>
          <p:nvPr/>
        </p:nvSpPr>
        <p:spPr>
          <a:xfrm>
            <a:off x="6842555" y="2605314"/>
            <a:ext cx="3048000" cy="1748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90CEC9-3136-E549-F255-775A8C8AADBA}"/>
              </a:ext>
            </a:extLst>
          </p:cNvPr>
          <p:cNvSpPr/>
          <p:nvPr/>
        </p:nvSpPr>
        <p:spPr>
          <a:xfrm>
            <a:off x="6842555" y="2881657"/>
            <a:ext cx="3048000" cy="1748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D19D35-4234-C823-43E4-F8F1D4DC6604}"/>
              </a:ext>
            </a:extLst>
          </p:cNvPr>
          <p:cNvSpPr/>
          <p:nvPr/>
        </p:nvSpPr>
        <p:spPr>
          <a:xfrm>
            <a:off x="6842555" y="2314564"/>
            <a:ext cx="501221" cy="174863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00F444-5FBB-9E05-A6FB-60E3FC53FC81}"/>
              </a:ext>
            </a:extLst>
          </p:cNvPr>
          <p:cNvSpPr/>
          <p:nvPr/>
        </p:nvSpPr>
        <p:spPr>
          <a:xfrm>
            <a:off x="6842555" y="2609442"/>
            <a:ext cx="1520396" cy="1707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D4F085-0EB6-C538-8F9D-BB50FC3482DF}"/>
              </a:ext>
            </a:extLst>
          </p:cNvPr>
          <p:cNvSpPr/>
          <p:nvPr/>
        </p:nvSpPr>
        <p:spPr>
          <a:xfrm>
            <a:off x="6842555" y="2885785"/>
            <a:ext cx="2187146" cy="1707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Brace 22">
            <a:extLst>
              <a:ext uri="{FF2B5EF4-FFF2-40B4-BE49-F238E27FC236}">
                <a16:creationId xmlns:a16="http://schemas.microsoft.com/office/drawing/2014/main" id="{B5D2C91D-7BF2-333B-3225-BA7B9B219D4C}"/>
              </a:ext>
            </a:extLst>
          </p:cNvPr>
          <p:cNvSpPr/>
          <p:nvPr/>
        </p:nvSpPr>
        <p:spPr>
          <a:xfrm>
            <a:off x="9934576" y="2314564"/>
            <a:ext cx="142875" cy="741956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D45D43-7A02-C32D-89D8-D8334276BAFD}"/>
              </a:ext>
            </a:extLst>
          </p:cNvPr>
          <p:cNvSpPr txBox="1"/>
          <p:nvPr/>
        </p:nvSpPr>
        <p:spPr>
          <a:xfrm>
            <a:off x="10077451" y="2392617"/>
            <a:ext cx="1181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~48% of total pop.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4905223-A4B6-3F0B-AFDE-149E5175AEC1}"/>
              </a:ext>
            </a:extLst>
          </p:cNvPr>
          <p:cNvSpPr txBox="1"/>
          <p:nvPr/>
        </p:nvSpPr>
        <p:spPr>
          <a:xfrm>
            <a:off x="5457825" y="1607234"/>
            <a:ext cx="5280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Assume each generation has the same number of people…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00DF60A-00E7-DBF7-B2AE-B1ADB874A80D}"/>
              </a:ext>
            </a:extLst>
          </p:cNvPr>
          <p:cNvSpPr txBox="1"/>
          <p:nvPr/>
        </p:nvSpPr>
        <p:spPr>
          <a:xfrm>
            <a:off x="5490006" y="3157804"/>
            <a:ext cx="419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 years later, all the members of Generation 1 have passed away, and Generation 3 has had children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45314D-388D-622B-ABAE-9BF19FA1A62C}"/>
              </a:ext>
            </a:extLst>
          </p:cNvPr>
          <p:cNvSpPr/>
          <p:nvPr/>
        </p:nvSpPr>
        <p:spPr>
          <a:xfrm>
            <a:off x="6842555" y="4743329"/>
            <a:ext cx="3048000" cy="1748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DABEF8B-DCD5-AC18-35E5-328043A80D14}"/>
              </a:ext>
            </a:extLst>
          </p:cNvPr>
          <p:cNvSpPr/>
          <p:nvPr/>
        </p:nvSpPr>
        <p:spPr>
          <a:xfrm>
            <a:off x="6842555" y="4203733"/>
            <a:ext cx="3048000" cy="1748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551321C-5661-258F-DD61-8BEB1866E193}"/>
              </a:ext>
            </a:extLst>
          </p:cNvPr>
          <p:cNvSpPr/>
          <p:nvPr/>
        </p:nvSpPr>
        <p:spPr>
          <a:xfrm>
            <a:off x="6842555" y="4480076"/>
            <a:ext cx="3048000" cy="1748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415E800-3440-7B99-C1F6-43ECACE36E59}"/>
              </a:ext>
            </a:extLst>
          </p:cNvPr>
          <p:cNvSpPr/>
          <p:nvPr/>
        </p:nvSpPr>
        <p:spPr>
          <a:xfrm>
            <a:off x="6838133" y="4743328"/>
            <a:ext cx="2429693" cy="174863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E138887-6783-4866-EDB8-F984E888419A}"/>
              </a:ext>
            </a:extLst>
          </p:cNvPr>
          <p:cNvSpPr/>
          <p:nvPr/>
        </p:nvSpPr>
        <p:spPr>
          <a:xfrm>
            <a:off x="6842555" y="4207861"/>
            <a:ext cx="1520396" cy="1707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E35D206-5817-CCA5-67C2-D49E827D64F5}"/>
              </a:ext>
            </a:extLst>
          </p:cNvPr>
          <p:cNvSpPr/>
          <p:nvPr/>
        </p:nvSpPr>
        <p:spPr>
          <a:xfrm>
            <a:off x="6842555" y="4484204"/>
            <a:ext cx="2187146" cy="1707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Brace 39">
            <a:extLst>
              <a:ext uri="{FF2B5EF4-FFF2-40B4-BE49-F238E27FC236}">
                <a16:creationId xmlns:a16="http://schemas.microsoft.com/office/drawing/2014/main" id="{1644E503-5FFF-3642-68BD-0E96863A41FF}"/>
              </a:ext>
            </a:extLst>
          </p:cNvPr>
          <p:cNvSpPr/>
          <p:nvPr/>
        </p:nvSpPr>
        <p:spPr>
          <a:xfrm>
            <a:off x="9934576" y="4198733"/>
            <a:ext cx="142875" cy="741956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F63539B-1D4F-DF96-6CAE-04879A2514BA}"/>
              </a:ext>
            </a:extLst>
          </p:cNvPr>
          <p:cNvSpPr txBox="1"/>
          <p:nvPr/>
        </p:nvSpPr>
        <p:spPr>
          <a:xfrm>
            <a:off x="10077451" y="4276786"/>
            <a:ext cx="1181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~68% of total pop.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3A8C3CE-14FB-FF0B-9CA4-E99582220D1E}"/>
              </a:ext>
            </a:extLst>
          </p:cNvPr>
          <p:cNvSpPr txBox="1"/>
          <p:nvPr/>
        </p:nvSpPr>
        <p:spPr>
          <a:xfrm>
            <a:off x="5499531" y="4103955"/>
            <a:ext cx="13949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Gen. 2- 50%</a:t>
            </a:r>
          </a:p>
          <a:p>
            <a:r>
              <a:rPr lang="en-US" dirty="0"/>
              <a:t>Gen. 3- 75%</a:t>
            </a:r>
          </a:p>
          <a:p>
            <a:r>
              <a:rPr lang="en-US" dirty="0"/>
              <a:t>Gen. 4- 80%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795797B-6F69-1FA8-5471-48A14997F7C3}"/>
              </a:ext>
            </a:extLst>
          </p:cNvPr>
          <p:cNvSpPr txBox="1"/>
          <p:nvPr/>
        </p:nvSpPr>
        <p:spPr>
          <a:xfrm>
            <a:off x="5462588" y="5035155"/>
            <a:ext cx="57197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portion of the community that uses the variant has changed, even though no individual changed their behavior.</a:t>
            </a:r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F0227909-AC58-3FDE-2CD4-CC34DCA4CEAA}"/>
              </a:ext>
            </a:extLst>
          </p:cNvPr>
          <p:cNvSpPr/>
          <p:nvPr/>
        </p:nvSpPr>
        <p:spPr>
          <a:xfrm flipH="1" flipV="1">
            <a:off x="4185420" y="957657"/>
            <a:ext cx="2181225" cy="3146298"/>
          </a:xfrm>
          <a:prstGeom prst="arc">
            <a:avLst>
              <a:gd name="adj1" fmla="val 16150737"/>
              <a:gd name="adj2" fmla="val 21165164"/>
            </a:avLst>
          </a:prstGeom>
          <a:ln w="28575"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78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/>
      <p:bldP spid="14" grpId="0" animBg="1"/>
      <p:bldP spid="16" grpId="0" animBg="1"/>
      <p:bldP spid="18" grpId="0" animBg="1"/>
      <p:bldP spid="20" grpId="0" animBg="1"/>
      <p:bldP spid="22" grpId="0" animBg="1"/>
      <p:bldP spid="23" grpId="0" animBg="1"/>
      <p:bldP spid="24" grpId="0"/>
      <p:bldP spid="25" grpId="0"/>
      <p:bldP spid="26" grpId="0"/>
      <p:bldP spid="28" grpId="0" animBg="1"/>
      <p:bldP spid="30" grpId="0" animBg="1"/>
      <p:bldP spid="32" grpId="0" animBg="1"/>
      <p:bldP spid="34" grpId="0" animBg="1"/>
      <p:bldP spid="36" grpId="0" animBg="1"/>
      <p:bldP spid="38" grpId="0" animBg="1"/>
      <p:bldP spid="40" grpId="0" animBg="1"/>
      <p:bldP spid="42" grpId="0"/>
      <p:bldP spid="44" grpId="0"/>
      <p:bldP spid="45" grpId="0"/>
      <p:bldP spid="4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3CDD4-81D7-881B-4875-2DFB605CF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Authors who write multiple letters- </a:t>
            </a:r>
            <a:r>
              <a:rPr lang="en-US" dirty="0" err="1"/>
              <a:t>Kaweta</a:t>
            </a:r>
            <a:r>
              <a:rPr lang="en-US" dirty="0"/>
              <a:t> Mekko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81EF6-BC2F-3745-AC62-E046ECBEC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381500" cy="4351338"/>
          </a:xfrm>
        </p:spPr>
        <p:txBody>
          <a:bodyPr>
            <a:normAutofit/>
          </a:bodyPr>
          <a:lstStyle/>
          <a:p>
            <a:r>
              <a:rPr lang="en-US" dirty="0"/>
              <a:t>Five letters over a nine- year period</a:t>
            </a:r>
          </a:p>
          <a:p>
            <a:pPr lvl="1"/>
            <a:r>
              <a:rPr lang="en-US" dirty="0"/>
              <a:t>one in 1875</a:t>
            </a:r>
          </a:p>
          <a:p>
            <a:pPr lvl="1"/>
            <a:r>
              <a:rPr lang="en-US" dirty="0"/>
              <a:t>two in 1877</a:t>
            </a:r>
          </a:p>
          <a:p>
            <a:pPr lvl="1"/>
            <a:r>
              <a:rPr lang="en-US" dirty="0"/>
              <a:t>two in 1884</a:t>
            </a:r>
          </a:p>
          <a:p>
            <a:r>
              <a:rPr lang="en-US" dirty="0"/>
              <a:t>Shows us that individual style can change over even a relatively short period of time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3D52F6-1953-0872-71E8-A676C414C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18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938222-E074-B285-A002-E3B4A4518FE1}"/>
              </a:ext>
            </a:extLst>
          </p:cNvPr>
          <p:cNvSpPr txBox="1"/>
          <p:nvPr/>
        </p:nvSpPr>
        <p:spPr>
          <a:xfrm>
            <a:off x="5019675" y="1825625"/>
            <a:ext cx="6591300" cy="28007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marR="0" indent="-342900">
              <a:buAutoNum type="arabicParenBoth" startAt="4"/>
            </a:pPr>
            <a:r>
              <a:rPr lang="en-US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Some traits in </a:t>
            </a:r>
            <a:r>
              <a:rPr lang="en-US" sz="1600" kern="100" dirty="0" err="1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Kaweta</a:t>
            </a:r>
            <a:r>
              <a:rPr lang="en-US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 Mekko’s writing</a:t>
            </a:r>
          </a:p>
          <a:p>
            <a:pPr marL="342900" marR="0" indent="-342900">
              <a:buAutoNum type="arabicParenBoth" startAt="4"/>
            </a:pPr>
            <a:endParaRPr lang="en-US" sz="1600" kern="100" dirty="0">
              <a:effectLst/>
              <a:latin typeface="+mn-lt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		</a:t>
            </a:r>
            <a:r>
              <a:rPr lang="en-US" sz="1600" u="sng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1875</a:t>
            </a:r>
            <a:r>
              <a:rPr lang="en-US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	</a:t>
            </a:r>
            <a:r>
              <a:rPr lang="en-US" sz="1600" u="sng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1877</a:t>
            </a:r>
            <a:r>
              <a:rPr lang="en-US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	</a:t>
            </a:r>
            <a:r>
              <a:rPr lang="en-US" sz="1600" u="sng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1884</a:t>
            </a:r>
            <a:r>
              <a:rPr lang="en-US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	|	</a:t>
            </a:r>
            <a:r>
              <a:rPr lang="en-US" sz="1600" u="sng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standard</a:t>
            </a:r>
          </a:p>
          <a:p>
            <a:pPr marL="0" marR="0">
              <a:buNone/>
            </a:pPr>
            <a:r>
              <a:rPr lang="en-US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					|</a:t>
            </a:r>
          </a:p>
          <a:p>
            <a:r>
              <a:rPr lang="es-CU" sz="1600" kern="100" dirty="0" err="1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punctuation</a:t>
            </a:r>
            <a:r>
              <a:rPr lang="es-CU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	Y	Y/N	Y/N	|	Y</a:t>
            </a:r>
            <a:endParaRPr lang="en-US" sz="1600" kern="100" dirty="0">
              <a:effectLst/>
              <a:latin typeface="+mn-lt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s-CU" sz="1600" kern="100" dirty="0" err="1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comma</a:t>
            </a:r>
            <a:r>
              <a:rPr lang="es-CU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		N	N	</a:t>
            </a:r>
            <a:r>
              <a:rPr lang="es-CU" sz="1600" b="1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Y</a:t>
            </a:r>
            <a:r>
              <a:rPr lang="es-CU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	|	Y</a:t>
            </a:r>
            <a:endParaRPr lang="en-US" sz="1600" kern="100" dirty="0">
              <a:effectLst/>
              <a:latin typeface="+mn-lt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s-CU" sz="1600" kern="100" dirty="0" err="1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capitalization</a:t>
            </a:r>
            <a:r>
              <a:rPr lang="es-CU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	N	N	</a:t>
            </a:r>
            <a:r>
              <a:rPr lang="es-CU" sz="1600" b="1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Y</a:t>
            </a:r>
            <a:r>
              <a:rPr lang="es-CU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	|	Y</a:t>
            </a:r>
          </a:p>
          <a:p>
            <a:r>
              <a:rPr lang="es-CU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&lt;</a:t>
            </a:r>
            <a:r>
              <a:rPr lang="es-CU" sz="1600" kern="100" dirty="0" err="1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vlke</a:t>
            </a:r>
            <a:r>
              <a:rPr lang="es-CU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&gt; </a:t>
            </a:r>
            <a:r>
              <a:rPr lang="es-CU" sz="1600" kern="100" dirty="0" err="1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or</a:t>
            </a:r>
            <a:r>
              <a:rPr lang="es-CU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 &lt;</a:t>
            </a:r>
            <a:r>
              <a:rPr lang="es-CU" sz="1600" kern="100" dirty="0" err="1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vleke</a:t>
            </a:r>
            <a:r>
              <a:rPr lang="es-CU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&gt;</a:t>
            </a:r>
            <a:r>
              <a:rPr lang="es-CU" sz="1600" kern="100" dirty="0">
                <a:ea typeface="Yu Mincho" panose="02020400000000000000" pitchFamily="18" charset="-128"/>
                <a:cs typeface="Times New Roman" panose="02020603050405020304" pitchFamily="18" charset="0"/>
              </a:rPr>
              <a:t>*</a:t>
            </a:r>
            <a:r>
              <a:rPr lang="es-CU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	N	</a:t>
            </a:r>
            <a:r>
              <a:rPr lang="es-CU" sz="1600" b="1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Y</a:t>
            </a:r>
            <a:r>
              <a:rPr lang="es-CU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	</a:t>
            </a:r>
            <a:r>
              <a:rPr lang="es-CU" sz="1600" b="1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Y</a:t>
            </a:r>
            <a:r>
              <a:rPr lang="es-CU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	|	Y</a:t>
            </a:r>
            <a:endParaRPr lang="en-US" sz="1600" kern="100" dirty="0">
              <a:effectLst/>
              <a:latin typeface="+mn-lt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&lt;</a:t>
            </a:r>
            <a:r>
              <a:rPr lang="en-US" sz="1600" kern="100" dirty="0" err="1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etsk</a:t>
            </a:r>
            <a:r>
              <a:rPr lang="en-US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&gt; or &lt;</a:t>
            </a:r>
            <a:r>
              <a:rPr lang="en-US" sz="1600" kern="100" dirty="0" err="1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eck</a:t>
            </a:r>
            <a:r>
              <a:rPr lang="en-US" sz="1600" kern="100" dirty="0">
                <a:ea typeface="Yu Mincho" panose="02020400000000000000" pitchFamily="18" charset="-128"/>
                <a:cs typeface="Times New Roman" panose="02020603050405020304" pitchFamily="18" charset="0"/>
              </a:rPr>
              <a:t>&gt;</a:t>
            </a:r>
            <a:r>
              <a:rPr lang="en-US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	N	N	N	|	Y</a:t>
            </a:r>
          </a:p>
          <a:p>
            <a:pPr marL="0" marR="0">
              <a:buNone/>
            </a:pPr>
            <a:r>
              <a:rPr lang="en-US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&lt;</a:t>
            </a:r>
            <a:r>
              <a:rPr lang="en-US" sz="1600" kern="100" dirty="0" err="1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fvtcv</a:t>
            </a:r>
            <a:r>
              <a:rPr lang="en-US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&gt; or &lt;</a:t>
            </a:r>
            <a:r>
              <a:rPr lang="en-US" sz="1600" kern="100" dirty="0" err="1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fvccv</a:t>
            </a:r>
            <a:r>
              <a:rPr lang="en-US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&gt;	N	N	N	|	Y</a:t>
            </a:r>
          </a:p>
          <a:p>
            <a:pPr marL="0" marR="0">
              <a:buNone/>
            </a:pPr>
            <a:r>
              <a:rPr lang="en-US" sz="1600" kern="100" dirty="0">
                <a:ea typeface="Yu Mincho" panose="02020400000000000000" pitchFamily="18" charset="-128"/>
                <a:cs typeface="Times New Roman" panose="02020603050405020304" pitchFamily="18" charset="0"/>
              </a:rPr>
              <a:t>Native numbers</a:t>
            </a:r>
            <a:r>
              <a:rPr lang="en-US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	Y	</a:t>
            </a:r>
            <a:r>
              <a:rPr lang="en-US" sz="1600" b="1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N</a:t>
            </a:r>
            <a:r>
              <a:rPr lang="en-US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	</a:t>
            </a:r>
            <a:r>
              <a:rPr lang="en-US" sz="1600" b="1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N</a:t>
            </a:r>
            <a:r>
              <a:rPr lang="en-US" sz="1600" kern="100" dirty="0">
                <a:effectLst/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	|	X</a:t>
            </a:r>
            <a:endParaRPr lang="en-US" sz="1600" kern="100" dirty="0">
              <a:effectLst/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E8C4B6-86C5-4313-8581-0FF7907421D7}"/>
              </a:ext>
            </a:extLst>
          </p:cNvPr>
          <p:cNvSpPr txBox="1"/>
          <p:nvPr/>
        </p:nvSpPr>
        <p:spPr>
          <a:xfrm>
            <a:off x="5219701" y="4761329"/>
            <a:ext cx="6591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*This variable refers to any &lt;e&gt; added before a &lt;k&gt; that isn’t in the conventional spelling, but </a:t>
            </a:r>
            <a:r>
              <a:rPr lang="en-US" i="1" dirty="0" err="1"/>
              <a:t>vlke</a:t>
            </a:r>
            <a:r>
              <a:rPr lang="en-US" i="1" dirty="0"/>
              <a:t> </a:t>
            </a:r>
            <a:r>
              <a:rPr lang="en-US" dirty="0"/>
              <a:t>‘people’ is one of the most common item it applies to, so I’ve used it as an example.</a:t>
            </a:r>
          </a:p>
        </p:txBody>
      </p:sp>
    </p:spTree>
    <p:extLst>
      <p:ext uri="{BB962C8B-B14F-4D97-AF65-F5344CB8AC3E}">
        <p14:creationId xmlns:p14="http://schemas.microsoft.com/office/powerpoint/2010/main" val="12810016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7F174-4584-6134-4CB7-F7C137B34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year vs. birth year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AFA0A-B787-2D9C-F51C-6F7B51727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20325" cy="40703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More tentative results for this test, 46 letters by 25 authors</a:t>
            </a:r>
          </a:p>
          <a:p>
            <a:r>
              <a:rPr lang="en-US" dirty="0"/>
              <a:t>Ways of measuring ‘generation’</a:t>
            </a:r>
          </a:p>
          <a:p>
            <a:pPr lvl="1"/>
            <a:r>
              <a:rPr lang="en-US" dirty="0"/>
              <a:t>Generational binning</a:t>
            </a:r>
          </a:p>
          <a:p>
            <a:pPr lvl="1"/>
            <a:r>
              <a:rPr lang="en-US" dirty="0"/>
              <a:t>Year of birth as predictor</a:t>
            </a:r>
          </a:p>
          <a:p>
            <a:pPr lvl="1"/>
            <a:r>
              <a:rPr lang="en-US" dirty="0"/>
              <a:t>Age at writing as predictor</a:t>
            </a:r>
          </a:p>
          <a:p>
            <a:r>
              <a:rPr lang="en-US" dirty="0"/>
              <a:t>Findings for generation</a:t>
            </a:r>
          </a:p>
          <a:p>
            <a:pPr lvl="1"/>
            <a:r>
              <a:rPr lang="en-US" dirty="0"/>
              <a:t>Binning by generation gives nothing</a:t>
            </a:r>
          </a:p>
          <a:p>
            <a:pPr lvl="1"/>
            <a:r>
              <a:rPr lang="en-US" dirty="0"/>
              <a:t>Age at writing only significant for one variable (whether the author uses full English phrases or not, maybe because of John Postoak and </a:t>
            </a:r>
            <a:r>
              <a:rPr lang="en-US" dirty="0" err="1"/>
              <a:t>Waksuce</a:t>
            </a:r>
            <a:r>
              <a:rPr lang="en-US" dirty="0"/>
              <a:t> </a:t>
            </a:r>
            <a:r>
              <a:rPr lang="en-US" dirty="0" err="1"/>
              <a:t>Tanyvn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Year of birth significant predictor of 3 traits: &lt;</a:t>
            </a:r>
            <a:r>
              <a:rPr lang="en-US" dirty="0" err="1"/>
              <a:t>sce</a:t>
            </a:r>
            <a:r>
              <a:rPr lang="en-US" dirty="0"/>
              <a:t>&gt; vs. &lt;s </a:t>
            </a:r>
            <a:r>
              <a:rPr lang="en-US" dirty="0" err="1"/>
              <a:t>ce</a:t>
            </a:r>
            <a:r>
              <a:rPr lang="en-US" dirty="0"/>
              <a:t>&gt;, use of English phrases, and &lt;</a:t>
            </a:r>
            <a:r>
              <a:rPr lang="en-US" dirty="0" err="1"/>
              <a:t>netv</a:t>
            </a:r>
            <a:r>
              <a:rPr lang="en-US" dirty="0"/>
              <a:t>&gt; vs. &lt;</a:t>
            </a:r>
            <a:r>
              <a:rPr lang="en-US" dirty="0" err="1"/>
              <a:t>nettv</a:t>
            </a:r>
            <a:r>
              <a:rPr lang="en-US" dirty="0"/>
              <a:t>&gt; for ‘day’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5C34E-F71A-9D15-F042-4C6D72155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802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13241-2138-31BD-ABA7-4CFFD4A65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year vs. birth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BAA22-A5A9-A9B4-A652-DC0E62FDD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linear regression to directly disentangle generation and year of writing</a:t>
            </a:r>
          </a:p>
          <a:p>
            <a:pPr lvl="1"/>
            <a:r>
              <a:rPr lang="en-US" dirty="0"/>
              <a:t>Particularly opaque results (see Appendix C.2. for details)</a:t>
            </a:r>
          </a:p>
          <a:p>
            <a:pPr lvl="1"/>
            <a:r>
              <a:rPr lang="en-US" dirty="0"/>
              <a:t>Only the use of English phrases remains significant after we remove the effect of writing year</a:t>
            </a:r>
          </a:p>
          <a:p>
            <a:r>
              <a:rPr lang="en-US" dirty="0"/>
              <a:t>Suggests that when the author was born/generational cohort is not a meaningful predictor of their behavior- either </a:t>
            </a:r>
            <a:r>
              <a:rPr lang="en-US" b="1" dirty="0"/>
              <a:t>independently from</a:t>
            </a:r>
            <a:r>
              <a:rPr lang="en-US" dirty="0"/>
              <a:t> or </a:t>
            </a:r>
            <a:r>
              <a:rPr lang="en-US" b="1" dirty="0"/>
              <a:t>in comparison to </a:t>
            </a:r>
            <a:r>
              <a:rPr lang="en-US" dirty="0"/>
              <a:t>the year the text was written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34269F-F8B5-1C1C-B216-F101AA8E1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658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F6E5B-9102-A402-8649-228BEA594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 from Section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D0DAE-20FA-B42C-8760-20FC2C82C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 the changes we described in Section 2 aren’t intergenerational differences, individuals change their style over time</a:t>
            </a:r>
          </a:p>
          <a:p>
            <a:r>
              <a:rPr lang="en-US" dirty="0"/>
              <a:t>Changes are distributed evenly across the Nation: people are doing similar things regardless of which district they live in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447274-CC7B-A622-8922-A32C57495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563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92745-746C-BC2D-30DD-38A1FE02B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Conclusion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90529E-10E0-7C49-8362-71BA63D19D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266C67-E644-0530-1337-67E6B7FB3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849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BCC1E-6AED-403C-D246-572A4F4C9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back at main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DBD63-0037-49A2-1C56-9DE0F46F6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1. Does the community (as a whole) change behavior over time?</a:t>
            </a:r>
          </a:p>
          <a:p>
            <a:pPr lvl="1"/>
            <a:r>
              <a:rPr lang="en-US" dirty="0"/>
              <a:t>Yes!</a:t>
            </a:r>
          </a:p>
          <a:p>
            <a:r>
              <a:rPr lang="en-US" dirty="0"/>
              <a:t>2.How geographically siloed are literary communities?</a:t>
            </a:r>
          </a:p>
          <a:p>
            <a:pPr lvl="1"/>
            <a:r>
              <a:rPr lang="en-US" dirty="0"/>
              <a:t>Geography insignificant, so whole Nation is salient</a:t>
            </a:r>
          </a:p>
          <a:p>
            <a:r>
              <a:rPr lang="en-US" dirty="0"/>
              <a:t>3. Do individual authors change their behavior over time?</a:t>
            </a:r>
          </a:p>
          <a:p>
            <a:pPr lvl="1"/>
            <a:r>
              <a:rPr lang="en-US" dirty="0"/>
              <a:t>Yes!</a:t>
            </a:r>
          </a:p>
          <a:p>
            <a:r>
              <a:rPr lang="en-US" dirty="0"/>
              <a:t>4. How mindful are authors of prescribed form, and how mindful are they of each other’s behavior?</a:t>
            </a:r>
          </a:p>
          <a:p>
            <a:pPr lvl="1"/>
            <a:r>
              <a:rPr lang="en-US" dirty="0"/>
              <a:t>mostly shift towards missionary orthography, but resistance in some areas where a non-standard is common</a:t>
            </a:r>
          </a:p>
          <a:p>
            <a:pPr lvl="1"/>
            <a:r>
              <a:rPr lang="en-US" dirty="0"/>
              <a:t>(a) writing year is a better predictor than birth year, (b) uptake of some standard variants is slightly exponential, (c) popularity seems relevant to preservation of non-standard variants: </a:t>
            </a:r>
            <a:r>
              <a:rPr lang="en-US" b="1" dirty="0"/>
              <a:t>responsiveness to distribution in the larger community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98E8E-E492-6698-408C-37FF05C04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064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71D85-10E1-5301-01D7-6C1441CCA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Profile of Mvskoke literary scene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44776F-018C-0878-99E5-511E3A4ED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Highly variable, non-standardized practice during the first thirty years</a:t>
            </a:r>
          </a:p>
          <a:p>
            <a:r>
              <a:rPr lang="en-US" dirty="0"/>
              <a:t>Community converges, largely towards prescribed forms</a:t>
            </a:r>
          </a:p>
          <a:p>
            <a:pPr lvl="1"/>
            <a:r>
              <a:rPr lang="en-US" dirty="0"/>
              <a:t>Facilitated by individual dynamicity</a:t>
            </a:r>
          </a:p>
          <a:p>
            <a:r>
              <a:rPr lang="en-US" dirty="0"/>
              <a:t>Community is cohesive, without geographic or inter-generational clustering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5397F1-0AA1-B2CE-79AC-AEDE9BF4C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315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6D05C-56C5-12FA-FE5E-66F2C670D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3232DA-10B7-DA11-83C2-ADDD052F05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Acknowledgments:</a:t>
            </a:r>
          </a:p>
          <a:p>
            <a:r>
              <a:rPr lang="en-US" dirty="0"/>
              <a:t>-Keely Smith and Jack Martin for Mvskoke language and history</a:t>
            </a:r>
          </a:p>
          <a:p>
            <a:r>
              <a:rPr lang="en-US" dirty="0"/>
              <a:t>-Finn Amber and Gemini for statistical methods and help writing R code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D923BD-51DF-CE4E-9229-7A035DD27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8643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BD119-3044-7D72-2DC4-BFC9B941B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 A. List of variables tested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5A5FD-41E0-F976-6BDD-51F59ADAA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234" y="1737055"/>
            <a:ext cx="3057008" cy="435133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 err="1"/>
              <a:t>punct</a:t>
            </a:r>
            <a:r>
              <a:rPr lang="en-US" sz="1800" b="1" dirty="0"/>
              <a:t>-</a:t>
            </a:r>
            <a:r>
              <a:rPr lang="en-US" sz="1800" dirty="0"/>
              <a:t> clause final (&lt;.!?:;‘’“”&gt;)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caps-</a:t>
            </a:r>
            <a:r>
              <a:rPr lang="en-US" sz="1800" dirty="0"/>
              <a:t> capitalization limited to proper nouns and beginnings of sentences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comma-</a:t>
            </a:r>
            <a:r>
              <a:rPr lang="en-US" sz="1800" dirty="0"/>
              <a:t> use of commas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err="1"/>
              <a:t>etsk</a:t>
            </a:r>
            <a:r>
              <a:rPr lang="en-US" sz="1800" b="1" dirty="0"/>
              <a:t>-</a:t>
            </a:r>
            <a:r>
              <a:rPr lang="en-US" sz="1800" dirty="0"/>
              <a:t> spelling /c/ as &lt;</a:t>
            </a:r>
            <a:r>
              <a:rPr lang="en-US" sz="1800" dirty="0" err="1"/>
              <a:t>ts</a:t>
            </a:r>
            <a:r>
              <a:rPr lang="en-US" sz="1800" dirty="0"/>
              <a:t>&gt; in </a:t>
            </a:r>
            <a:r>
              <a:rPr lang="en-US" sz="1800" i="1" dirty="0"/>
              <a:t>–</a:t>
            </a:r>
            <a:r>
              <a:rPr lang="en-US" sz="1800" i="1" dirty="0" err="1"/>
              <a:t>eck</a:t>
            </a:r>
            <a:r>
              <a:rPr lang="en-US" sz="1800" i="1" dirty="0"/>
              <a:t> </a:t>
            </a:r>
            <a:r>
              <a:rPr lang="en-US" sz="1800" dirty="0"/>
              <a:t>‘2s.ag’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err="1"/>
              <a:t>fvtcv</a:t>
            </a:r>
            <a:r>
              <a:rPr lang="en-US" sz="1800" b="1" dirty="0"/>
              <a:t>-</a:t>
            </a:r>
            <a:r>
              <a:rPr lang="en-US" sz="1800" dirty="0"/>
              <a:t> spelling /cc/ as &lt;</a:t>
            </a:r>
            <a:r>
              <a:rPr lang="en-US" sz="1800" dirty="0" err="1"/>
              <a:t>tc</a:t>
            </a:r>
            <a:r>
              <a:rPr lang="en-US" sz="1800" dirty="0"/>
              <a:t>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err="1"/>
              <a:t>kerkoece</a:t>
            </a:r>
            <a:r>
              <a:rPr lang="en-US" sz="1800" b="1" dirty="0"/>
              <a:t>-</a:t>
            </a:r>
            <a:r>
              <a:rPr lang="en-US" sz="1800" dirty="0"/>
              <a:t> spelling /oy/ as &lt;</a:t>
            </a:r>
            <a:r>
              <a:rPr lang="en-US" sz="1800" dirty="0" err="1"/>
              <a:t>oe</a:t>
            </a:r>
            <a:r>
              <a:rPr lang="en-US" sz="1800" dirty="0"/>
              <a:t>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err="1"/>
              <a:t>no_l_ep</a:t>
            </a:r>
            <a:r>
              <a:rPr lang="en-US" sz="1800" b="1" dirty="0"/>
              <a:t>- </a:t>
            </a:r>
            <a:r>
              <a:rPr lang="en-US" sz="1800" dirty="0"/>
              <a:t>&lt;e&gt; representing epenthetic vowel after an /l/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err="1"/>
              <a:t>no_ep_k</a:t>
            </a:r>
            <a:r>
              <a:rPr lang="en-US" sz="1800" b="1" dirty="0"/>
              <a:t>- </a:t>
            </a:r>
            <a:r>
              <a:rPr lang="en-US" sz="1800" dirty="0"/>
              <a:t>&lt;e&gt; representing epenthetic vowel before a /k/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err="1"/>
              <a:t>other_u</a:t>
            </a:r>
            <a:r>
              <a:rPr lang="en-US" sz="1800" dirty="0"/>
              <a:t>- any use of the letter &lt;u&gt; in a Mvskoke word (except for </a:t>
            </a:r>
            <a:r>
              <a:rPr lang="en-US" sz="1800" i="1" dirty="0" err="1"/>
              <a:t>opona</a:t>
            </a:r>
            <a:r>
              <a:rPr lang="en-US" sz="1800" dirty="0"/>
              <a:t>)</a:t>
            </a:r>
            <a:endParaRPr lang="en-US" sz="18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4ACF4-C23A-F591-7338-BA1963751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26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CB89F5-FDE8-9C77-181F-60EC6A286903}"/>
              </a:ext>
            </a:extLst>
          </p:cNvPr>
          <p:cNvSpPr txBox="1"/>
          <p:nvPr/>
        </p:nvSpPr>
        <p:spPr>
          <a:xfrm>
            <a:off x="3953164" y="1737055"/>
            <a:ext cx="334356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sceh</a:t>
            </a:r>
            <a:r>
              <a:rPr lang="en-US" b="1" dirty="0"/>
              <a:t>- </a:t>
            </a:r>
            <a:r>
              <a:rPr lang="en-US" dirty="0"/>
              <a:t>suffix </a:t>
            </a:r>
            <a:r>
              <a:rPr lang="en-US" i="1" dirty="0"/>
              <a:t>–</a:t>
            </a:r>
            <a:r>
              <a:rPr lang="en-US" i="1" dirty="0" err="1"/>
              <a:t>sce</a:t>
            </a:r>
            <a:r>
              <a:rPr lang="en-US" i="1" dirty="0"/>
              <a:t> </a:t>
            </a:r>
            <a:r>
              <a:rPr lang="en-US" dirty="0"/>
              <a:t>spelled with an &lt;h&gt;</a:t>
            </a:r>
            <a:endParaRPr lang="en-US" b="1" dirty="0"/>
          </a:p>
          <a:p>
            <a:r>
              <a:rPr lang="en-US" b="1" dirty="0" err="1"/>
              <a:t>sce_spc</a:t>
            </a:r>
            <a:r>
              <a:rPr lang="en-US" dirty="0"/>
              <a:t>- suffix </a:t>
            </a:r>
            <a:r>
              <a:rPr lang="en-US" i="1" dirty="0"/>
              <a:t>–</a:t>
            </a:r>
            <a:r>
              <a:rPr lang="en-US" i="1" dirty="0" err="1"/>
              <a:t>sce</a:t>
            </a:r>
            <a:r>
              <a:rPr lang="en-US" dirty="0"/>
              <a:t> spelled with a space, i.e. as &lt;s </a:t>
            </a:r>
            <a:r>
              <a:rPr lang="en-US" dirty="0" err="1"/>
              <a:t>ce</a:t>
            </a:r>
            <a:r>
              <a:rPr lang="en-US" dirty="0"/>
              <a:t>&gt;</a:t>
            </a:r>
            <a:endParaRPr lang="en-US" b="1" dirty="0"/>
          </a:p>
          <a:p>
            <a:r>
              <a:rPr lang="en-US" b="1" dirty="0" err="1"/>
              <a:t>sce_abbr</a:t>
            </a:r>
            <a:r>
              <a:rPr lang="en-US" dirty="0"/>
              <a:t>- suffix </a:t>
            </a:r>
            <a:r>
              <a:rPr lang="en-US" i="1" dirty="0"/>
              <a:t>–</a:t>
            </a:r>
            <a:r>
              <a:rPr lang="en-US" i="1" dirty="0" err="1"/>
              <a:t>sce</a:t>
            </a:r>
            <a:r>
              <a:rPr lang="en-US" i="1" dirty="0"/>
              <a:t> </a:t>
            </a:r>
            <a:r>
              <a:rPr lang="en-US" dirty="0"/>
              <a:t>missing a letter</a:t>
            </a:r>
            <a:endParaRPr lang="en-US" b="1" dirty="0"/>
          </a:p>
          <a:p>
            <a:r>
              <a:rPr lang="en-US" b="1" dirty="0" err="1"/>
              <a:t>opuna</a:t>
            </a:r>
            <a:r>
              <a:rPr lang="en-US" dirty="0"/>
              <a:t>- &lt;</a:t>
            </a:r>
            <a:r>
              <a:rPr lang="en-US" dirty="0" err="1"/>
              <a:t>opona</a:t>
            </a:r>
            <a:r>
              <a:rPr lang="en-US" dirty="0"/>
              <a:t>&gt; or &lt;</a:t>
            </a:r>
            <a:r>
              <a:rPr lang="en-US" dirty="0" err="1"/>
              <a:t>opuna</a:t>
            </a:r>
            <a:r>
              <a:rPr lang="en-US" dirty="0"/>
              <a:t>&gt;</a:t>
            </a:r>
            <a:endParaRPr lang="en-US" b="1" dirty="0"/>
          </a:p>
          <a:p>
            <a:r>
              <a:rPr lang="en-US" b="1" dirty="0" err="1"/>
              <a:t>kerre_single</a:t>
            </a:r>
            <a:r>
              <a:rPr lang="en-US" dirty="0"/>
              <a:t>- &lt;</a:t>
            </a:r>
            <a:r>
              <a:rPr lang="en-US" dirty="0" err="1"/>
              <a:t>kere</a:t>
            </a:r>
            <a:r>
              <a:rPr lang="en-US" dirty="0"/>
              <a:t>&gt; or &lt;</a:t>
            </a:r>
            <a:r>
              <a:rPr lang="en-US" dirty="0" err="1"/>
              <a:t>kerre</a:t>
            </a:r>
            <a:r>
              <a:rPr lang="en-US" dirty="0"/>
              <a:t>&gt;</a:t>
            </a:r>
            <a:endParaRPr lang="en-US" b="1" dirty="0"/>
          </a:p>
          <a:p>
            <a:r>
              <a:rPr lang="en-US" b="1" dirty="0" err="1"/>
              <a:t>rakko_single</a:t>
            </a:r>
            <a:r>
              <a:rPr lang="en-US" dirty="0"/>
              <a:t>- &lt;</a:t>
            </a:r>
            <a:r>
              <a:rPr lang="en-US" dirty="0" err="1"/>
              <a:t>rako</a:t>
            </a:r>
            <a:r>
              <a:rPr lang="en-US" dirty="0"/>
              <a:t>&gt; or &lt;</a:t>
            </a:r>
            <a:r>
              <a:rPr lang="en-US" dirty="0" err="1"/>
              <a:t>rakko</a:t>
            </a:r>
            <a:r>
              <a:rPr lang="en-US" dirty="0"/>
              <a:t>&gt;</a:t>
            </a:r>
            <a:endParaRPr lang="en-US" b="1" dirty="0"/>
          </a:p>
          <a:p>
            <a:r>
              <a:rPr lang="en-US" b="1" dirty="0" err="1"/>
              <a:t>nettv_single</a:t>
            </a:r>
            <a:r>
              <a:rPr lang="en-US" dirty="0"/>
              <a:t>- &lt;</a:t>
            </a:r>
            <a:r>
              <a:rPr lang="en-US" dirty="0" err="1"/>
              <a:t>netv</a:t>
            </a:r>
            <a:r>
              <a:rPr lang="en-US" dirty="0"/>
              <a:t>&gt; or &lt;</a:t>
            </a:r>
            <a:r>
              <a:rPr lang="en-US" dirty="0" err="1"/>
              <a:t>nettv</a:t>
            </a:r>
            <a:r>
              <a:rPr lang="en-US" dirty="0"/>
              <a:t>&gt;</a:t>
            </a:r>
            <a:endParaRPr lang="en-US" b="1" dirty="0"/>
          </a:p>
          <a:p>
            <a:r>
              <a:rPr lang="en-US" b="1" dirty="0" err="1"/>
              <a:t>mekko_single</a:t>
            </a:r>
            <a:r>
              <a:rPr lang="en-US" dirty="0"/>
              <a:t>- &lt;</a:t>
            </a:r>
            <a:r>
              <a:rPr lang="en-US" dirty="0" err="1"/>
              <a:t>meko</a:t>
            </a:r>
            <a:r>
              <a:rPr lang="en-US" dirty="0"/>
              <a:t>&gt; or &lt;</a:t>
            </a:r>
            <a:r>
              <a:rPr lang="en-US" dirty="0" err="1"/>
              <a:t>mekko</a:t>
            </a:r>
            <a:r>
              <a:rPr lang="en-US" dirty="0"/>
              <a:t>&gt;</a:t>
            </a:r>
            <a:endParaRPr lang="en-US" b="1" dirty="0"/>
          </a:p>
          <a:p>
            <a:r>
              <a:rPr lang="en-US" b="1" dirty="0" err="1"/>
              <a:t>hokk_single</a:t>
            </a:r>
            <a:r>
              <a:rPr lang="en-US" dirty="0"/>
              <a:t>- &lt;</a:t>
            </a:r>
            <a:r>
              <a:rPr lang="en-US" dirty="0" err="1"/>
              <a:t>hokole</a:t>
            </a:r>
            <a:r>
              <a:rPr lang="en-US" dirty="0"/>
              <a:t>&gt; or &lt;</a:t>
            </a:r>
            <a:r>
              <a:rPr lang="en-US" dirty="0" err="1"/>
              <a:t>hokkole</a:t>
            </a:r>
            <a:r>
              <a:rPr lang="en-US" dirty="0"/>
              <a:t>&gt;</a:t>
            </a:r>
            <a:endParaRPr lang="en-US" b="1" dirty="0"/>
          </a:p>
          <a:p>
            <a:r>
              <a:rPr lang="en-US" b="1" dirty="0" err="1"/>
              <a:t>hesse_single</a:t>
            </a:r>
            <a:r>
              <a:rPr lang="en-US" dirty="0"/>
              <a:t>- &lt;</a:t>
            </a:r>
            <a:r>
              <a:rPr lang="en-US" dirty="0" err="1"/>
              <a:t>hese</a:t>
            </a:r>
            <a:r>
              <a:rPr lang="en-US" dirty="0"/>
              <a:t>&gt; or &lt;</a:t>
            </a:r>
            <a:r>
              <a:rPr lang="en-US" dirty="0" err="1"/>
              <a:t>hesse</a:t>
            </a:r>
            <a:r>
              <a:rPr lang="en-US" dirty="0"/>
              <a:t>&gt;</a:t>
            </a: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B5FD3F-3017-5F24-5A13-A845AF657C0D}"/>
              </a:ext>
            </a:extLst>
          </p:cNvPr>
          <p:cNvSpPr txBox="1"/>
          <p:nvPr/>
        </p:nvSpPr>
        <p:spPr>
          <a:xfrm>
            <a:off x="5043055" y="212436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	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087356-0398-A7A6-922F-1A3C44EE42EC}"/>
              </a:ext>
            </a:extLst>
          </p:cNvPr>
          <p:cNvSpPr txBox="1"/>
          <p:nvPr/>
        </p:nvSpPr>
        <p:spPr>
          <a:xfrm>
            <a:off x="7629236" y="1737675"/>
            <a:ext cx="31739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nat_num</a:t>
            </a:r>
            <a:r>
              <a:rPr lang="en-US" dirty="0"/>
              <a:t>- Arabic numeral with Mvskoke ending, e.g. &lt;4a&gt;</a:t>
            </a:r>
            <a:endParaRPr lang="en-US" b="1" dirty="0"/>
          </a:p>
          <a:p>
            <a:r>
              <a:rPr lang="en-US" b="1" dirty="0" err="1"/>
              <a:t>eng_chron</a:t>
            </a:r>
            <a:r>
              <a:rPr lang="en-US" dirty="0"/>
              <a:t>- English name for a day of the week or month</a:t>
            </a:r>
            <a:endParaRPr lang="en-US" b="1" dirty="0"/>
          </a:p>
          <a:p>
            <a:r>
              <a:rPr lang="en-US" b="1" dirty="0" err="1"/>
              <a:t>name_loan</a:t>
            </a:r>
            <a:r>
              <a:rPr lang="en-US" dirty="0"/>
              <a:t>- English spelling of a name of English origin</a:t>
            </a:r>
          </a:p>
          <a:p>
            <a:r>
              <a:rPr lang="en-US" b="1" dirty="0" err="1"/>
              <a:t>eng_phr</a:t>
            </a:r>
            <a:r>
              <a:rPr lang="en-US" dirty="0"/>
              <a:t>- use of a full English phrase in the midst of otherwise Mvskoke prose (not single words or in valedictions)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147555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F1AEE-4E7A-4980-751A-7737C98A0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 B. Details on statistical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282DE-347A-94C2-9465-D04A41AB1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Years treated as a continuous variable, z-scored</a:t>
            </a:r>
          </a:p>
          <a:p>
            <a:r>
              <a:rPr lang="en-US" dirty="0"/>
              <a:t>District and binary responding variables were factors</a:t>
            </a:r>
          </a:p>
          <a:p>
            <a:r>
              <a:rPr lang="en-US" dirty="0"/>
              <a:t>Dropped NA rows rather than synthesizing data</a:t>
            </a:r>
          </a:p>
          <a:p>
            <a:pPr lvl="1"/>
            <a:r>
              <a:rPr lang="en-US" dirty="0"/>
              <a:t>Hence no omnibus test (too many NA cells to make an informative matrix)</a:t>
            </a:r>
          </a:p>
          <a:p>
            <a:r>
              <a:rPr lang="en-US" dirty="0"/>
              <a:t>Adjusted p-values generated, FDR correction using Benjamini-Hochberg: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9DE7F1-362B-710B-BBD6-E73A45826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27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99EB88-BE6E-A798-43DF-9C16D725B256}"/>
              </a:ext>
            </a:extLst>
          </p:cNvPr>
          <p:cNvSpPr txBox="1"/>
          <p:nvPr/>
        </p:nvSpPr>
        <p:spPr>
          <a:xfrm>
            <a:off x="1543050" y="4639608"/>
            <a:ext cx="9105900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p_values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&lt;-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sapply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respond_vars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, function(y) {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	fit &lt;-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glm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as.formula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(paste(y, predictor)), data =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mus_data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, family = binomial)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a_res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&lt;- Anova(fit, type = "II")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a_res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[1,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ncol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a_res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)]})</a:t>
            </a:r>
          </a:p>
          <a:p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results &lt;-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data.frame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	Outcome =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respond_vars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Raw_P_Value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p_values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Adjusted_P_Value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p.adjust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p_values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, method = "BH")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41770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106B6-A48E-182E-EB6F-AB36F694F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 B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87C4B-85C3-DC1C-0E1D-0391CD0C2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3200"/>
            <a:ext cx="10515600" cy="4351338"/>
          </a:xfrm>
        </p:spPr>
        <p:txBody>
          <a:bodyPr/>
          <a:lstStyle/>
          <a:p>
            <a:r>
              <a:rPr lang="en-US" dirty="0"/>
              <a:t>For the birth year vs. writing year:</a:t>
            </a:r>
          </a:p>
          <a:p>
            <a:pPr lvl="1"/>
            <a:r>
              <a:rPr lang="en-US" dirty="0"/>
              <a:t>Regression model of the two predictors for each responding variable</a:t>
            </a:r>
          </a:p>
          <a:p>
            <a:pPr lvl="1"/>
            <a:r>
              <a:rPr lang="en-US" dirty="0"/>
              <a:t>Use the residuals while running a new regression model for each responding variable</a:t>
            </a:r>
          </a:p>
          <a:p>
            <a:pPr lvl="1"/>
            <a:r>
              <a:rPr lang="en-US" dirty="0"/>
              <a:t>Tested both directions: got p-values for writing year independent of birth year and vice versa</a:t>
            </a:r>
          </a:p>
          <a:p>
            <a:r>
              <a:rPr lang="en-US" dirty="0"/>
              <a:t>Gemini consulted heavily for this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1624E3-FC1D-8E35-C184-1DD4DB3B2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28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E70CE1-DEE0-670A-48B4-D9EF0CB48568}"/>
              </a:ext>
            </a:extLst>
          </p:cNvPr>
          <p:cNvSpPr txBox="1"/>
          <p:nvPr/>
        </p:nvSpPr>
        <p:spPr>
          <a:xfrm>
            <a:off x="1533525" y="4295160"/>
            <a:ext cx="9124950" cy="24929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mus_data_2 &lt;-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mus_data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%&gt;%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drop_na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author_born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yr_given_author_born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&lt;-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lm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(yr ~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author_born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, data = mus_data_2)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mus_data_2$X1_purified &lt;- residuals(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yr_given_author_born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p_values_purified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&lt;-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sapply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respond_vars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, function(y) {  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	fit &lt;-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glm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as.formula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(paste(y, "~ X1_purified")), data = mus_data_2, family = binomial)  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	summary(fit)$coefficients["X1_purified", "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(&gt;|z|)"]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})</a:t>
            </a:r>
          </a:p>
          <a:p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data.frame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	Outcome =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respond_vars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	Purified_X1_P_Value = round(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p_values_purified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, 4)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</p:txBody>
      </p:sp>
    </p:spTree>
    <p:extLst>
      <p:ext uri="{BB962C8B-B14F-4D97-AF65-F5344CB8AC3E}">
        <p14:creationId xmlns:p14="http://schemas.microsoft.com/office/powerpoint/2010/main" val="34657376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8ED58-A5DE-355E-0000-5C183EBB7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 C.1. P-values for traits based on generalized linear models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1F15D-B5D3-A73C-AA00-38B0773FE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29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6674FE5-0EE4-50D1-71E3-3D54E97ADA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362587"/>
              </p:ext>
            </p:extLst>
          </p:nvPr>
        </p:nvGraphicFramePr>
        <p:xfrm>
          <a:off x="540776" y="2231843"/>
          <a:ext cx="11110448" cy="35833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4897">
                  <a:extLst>
                    <a:ext uri="{9D8B030D-6E8A-4147-A177-3AD203B41FA5}">
                      <a16:colId xmlns:a16="http://schemas.microsoft.com/office/drawing/2014/main" val="532577897"/>
                    </a:ext>
                  </a:extLst>
                </a:gridCol>
                <a:gridCol w="688091">
                  <a:extLst>
                    <a:ext uri="{9D8B030D-6E8A-4147-A177-3AD203B41FA5}">
                      <a16:colId xmlns:a16="http://schemas.microsoft.com/office/drawing/2014/main" val="393059693"/>
                    </a:ext>
                  </a:extLst>
                </a:gridCol>
                <a:gridCol w="703908">
                  <a:extLst>
                    <a:ext uri="{9D8B030D-6E8A-4147-A177-3AD203B41FA5}">
                      <a16:colId xmlns:a16="http://schemas.microsoft.com/office/drawing/2014/main" val="3401689350"/>
                    </a:ext>
                  </a:extLst>
                </a:gridCol>
                <a:gridCol w="316364">
                  <a:extLst>
                    <a:ext uri="{9D8B030D-6E8A-4147-A177-3AD203B41FA5}">
                      <a16:colId xmlns:a16="http://schemas.microsoft.com/office/drawing/2014/main" val="3042929878"/>
                    </a:ext>
                  </a:extLst>
                </a:gridCol>
                <a:gridCol w="688091">
                  <a:extLst>
                    <a:ext uri="{9D8B030D-6E8A-4147-A177-3AD203B41FA5}">
                      <a16:colId xmlns:a16="http://schemas.microsoft.com/office/drawing/2014/main" val="1592912735"/>
                    </a:ext>
                  </a:extLst>
                </a:gridCol>
                <a:gridCol w="885816">
                  <a:extLst>
                    <a:ext uri="{9D8B030D-6E8A-4147-A177-3AD203B41FA5}">
                      <a16:colId xmlns:a16="http://schemas.microsoft.com/office/drawing/2014/main" val="2158743901"/>
                    </a:ext>
                  </a:extLst>
                </a:gridCol>
                <a:gridCol w="316364">
                  <a:extLst>
                    <a:ext uri="{9D8B030D-6E8A-4147-A177-3AD203B41FA5}">
                      <a16:colId xmlns:a16="http://schemas.microsoft.com/office/drawing/2014/main" val="751262437"/>
                    </a:ext>
                  </a:extLst>
                </a:gridCol>
                <a:gridCol w="688091">
                  <a:extLst>
                    <a:ext uri="{9D8B030D-6E8A-4147-A177-3AD203B41FA5}">
                      <a16:colId xmlns:a16="http://schemas.microsoft.com/office/drawing/2014/main" val="2323254834"/>
                    </a:ext>
                  </a:extLst>
                </a:gridCol>
                <a:gridCol w="688091">
                  <a:extLst>
                    <a:ext uri="{9D8B030D-6E8A-4147-A177-3AD203B41FA5}">
                      <a16:colId xmlns:a16="http://schemas.microsoft.com/office/drawing/2014/main" val="1970588583"/>
                    </a:ext>
                  </a:extLst>
                </a:gridCol>
                <a:gridCol w="316364">
                  <a:extLst>
                    <a:ext uri="{9D8B030D-6E8A-4147-A177-3AD203B41FA5}">
                      <a16:colId xmlns:a16="http://schemas.microsoft.com/office/drawing/2014/main" val="3978519721"/>
                    </a:ext>
                  </a:extLst>
                </a:gridCol>
                <a:gridCol w="688091">
                  <a:extLst>
                    <a:ext uri="{9D8B030D-6E8A-4147-A177-3AD203B41FA5}">
                      <a16:colId xmlns:a16="http://schemas.microsoft.com/office/drawing/2014/main" val="256652105"/>
                    </a:ext>
                  </a:extLst>
                </a:gridCol>
                <a:gridCol w="688091">
                  <a:extLst>
                    <a:ext uri="{9D8B030D-6E8A-4147-A177-3AD203B41FA5}">
                      <a16:colId xmlns:a16="http://schemas.microsoft.com/office/drawing/2014/main" val="2222034250"/>
                    </a:ext>
                  </a:extLst>
                </a:gridCol>
                <a:gridCol w="313097">
                  <a:extLst>
                    <a:ext uri="{9D8B030D-6E8A-4147-A177-3AD203B41FA5}">
                      <a16:colId xmlns:a16="http://schemas.microsoft.com/office/drawing/2014/main" val="3132818213"/>
                    </a:ext>
                  </a:extLst>
                </a:gridCol>
                <a:gridCol w="688091">
                  <a:extLst>
                    <a:ext uri="{9D8B030D-6E8A-4147-A177-3AD203B41FA5}">
                      <a16:colId xmlns:a16="http://schemas.microsoft.com/office/drawing/2014/main" val="2423675752"/>
                    </a:ext>
                  </a:extLst>
                </a:gridCol>
                <a:gridCol w="688091">
                  <a:extLst>
                    <a:ext uri="{9D8B030D-6E8A-4147-A177-3AD203B41FA5}">
                      <a16:colId xmlns:a16="http://schemas.microsoft.com/office/drawing/2014/main" val="419357681"/>
                    </a:ext>
                  </a:extLst>
                </a:gridCol>
                <a:gridCol w="316364">
                  <a:extLst>
                    <a:ext uri="{9D8B030D-6E8A-4147-A177-3AD203B41FA5}">
                      <a16:colId xmlns:a16="http://schemas.microsoft.com/office/drawing/2014/main" val="359415945"/>
                    </a:ext>
                  </a:extLst>
                </a:gridCol>
                <a:gridCol w="688091">
                  <a:extLst>
                    <a:ext uri="{9D8B030D-6E8A-4147-A177-3AD203B41FA5}">
                      <a16:colId xmlns:a16="http://schemas.microsoft.com/office/drawing/2014/main" val="3240636127"/>
                    </a:ext>
                  </a:extLst>
                </a:gridCol>
                <a:gridCol w="688091">
                  <a:extLst>
                    <a:ext uri="{9D8B030D-6E8A-4147-A177-3AD203B41FA5}">
                      <a16:colId xmlns:a16="http://schemas.microsoft.com/office/drawing/2014/main" val="2045669559"/>
                    </a:ext>
                  </a:extLst>
                </a:gridCol>
                <a:gridCol w="316364">
                  <a:extLst>
                    <a:ext uri="{9D8B030D-6E8A-4147-A177-3AD203B41FA5}">
                      <a16:colId xmlns:a16="http://schemas.microsoft.com/office/drawing/2014/main" val="4214930850"/>
                    </a:ext>
                  </a:extLst>
                </a:gridCol>
              </a:tblGrid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1" u="none" strike="noStrike" dirty="0">
                          <a:effectLst/>
                        </a:rPr>
                        <a:t>year of writing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1" u="none" strike="noStrike" dirty="0">
                          <a:effectLst/>
                        </a:rPr>
                        <a:t>district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surname_lang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1" u="none" strike="noStrike" dirty="0" err="1">
                          <a:effectLst/>
                        </a:rPr>
                        <a:t>author_born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1" u="none" strike="noStrike" dirty="0" err="1">
                          <a:effectLst/>
                        </a:rPr>
                        <a:t>author_generation</a:t>
                      </a:r>
                      <a:r>
                        <a:rPr lang="en-US" sz="900" b="1" u="none" strike="noStrike" dirty="0">
                          <a:effectLst/>
                        </a:rPr>
                        <a:t>*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author_age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149902"/>
                  </a:ext>
                </a:extLst>
              </a:tr>
              <a:tr h="14403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 dirty="0">
                          <a:effectLst/>
                        </a:rPr>
                        <a:t>trait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raw p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adjusted p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signif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raw p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adjusted p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signif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 dirty="0">
                          <a:effectLst/>
                        </a:rPr>
                        <a:t>raw p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adjusted p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signif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raw p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adjusted p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signif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raw p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adjusted p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signif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raw p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 dirty="0">
                          <a:effectLst/>
                        </a:rPr>
                        <a:t>adjusted p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 dirty="0" err="1">
                          <a:effectLst/>
                        </a:rPr>
                        <a:t>signif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3809192877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 dirty="0" err="1">
                          <a:effectLst/>
                        </a:rPr>
                        <a:t>punct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0.000938077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0.004315153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**</a:t>
                      </a:r>
                      <a:endParaRPr lang="en-US" sz="900" b="0" i="0" u="none" strike="noStrike" dirty="0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0.412218656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0.592564317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0.957958166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0.957958166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0.216419418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0.414803885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0.610426176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0.805089023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0.910921751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0.952327285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3197315153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 dirty="0">
                          <a:effectLst/>
                        </a:rPr>
                        <a:t>caps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0.019812066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0.035052117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*</a:t>
                      </a:r>
                      <a:endParaRPr lang="en-US" sz="900" b="0" i="0" u="none" strike="noStrike" dirty="0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0.585988378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0.612624213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0.602396242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0.659767313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0.357542983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0.561711954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0.19331447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0.404202983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0.678705267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0.867234508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3478091373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 dirty="0">
                          <a:effectLst/>
                        </a:rPr>
                        <a:t>comma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0.001277537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0.004897223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**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0.176323141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0.318008293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0.56584654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0.650723521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0.528892553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0.715560513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0.007795307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0.070975018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0.357901276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0.666526471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4130381197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 dirty="0" err="1">
                          <a:effectLst/>
                        </a:rPr>
                        <a:t>etsk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0.517525505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0.59515433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0.015573013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0.179089647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0.000339636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0.005709873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*</a:t>
                      </a:r>
                      <a:endParaRPr lang="en-US" sz="900" b="0" i="0" u="none" strike="noStrike" dirty="0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0.701435036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0.806650292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0.123402465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0.359407343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0.769335833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0.931301272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1891576731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fvtcv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0.721857651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0.754669363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0.193570265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0.318008293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0.351455864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0.565806532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0.326219904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0.561711954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0.797745839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0.888512855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0.036857391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0.282573332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3879948130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 dirty="0" err="1">
                          <a:effectLst/>
                        </a:rPr>
                        <a:t>kerkoece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0.833259078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0.833259078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0.110373912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0.318008293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0.149022486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0.380835241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0.75969267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0.832044353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0.271573956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0.460519414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0.983133928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0.983133928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905901943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no_l_ep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0.313997944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0.424820748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0.560809299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0.612624213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0.36900426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0.565806532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0.195523318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0.408821482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0.66507354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0.805089023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0.230733022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0.53068595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3448795936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no_ep_k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0.005582906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0.013015261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*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0.13961939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0.318008293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0.217090239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0.453915954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0.612758765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0.782969533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0.91574401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0.91574401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0.44800647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0.686943254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3216223370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 dirty="0" err="1">
                          <a:effectLst/>
                        </a:rPr>
                        <a:t>sceh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1.28E-05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0.000147131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***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0.188515419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0.318008293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0.033682466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0.25823224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0.041803272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0.137353607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0.286084408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0.460519414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0.544116775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0.782167865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588924872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sce_spc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0.000154476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0.000888236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**</a:t>
                      </a:r>
                      <a:endParaRPr lang="en-US" sz="900" b="0" i="0" u="none" strike="noStrike" dirty="0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0.519677576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0.612624213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0.053259314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0.306241053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0.001521382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0.008747946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*</a:t>
                      </a:r>
                      <a:endParaRPr lang="en-US" sz="900" b="0" i="0" u="none" strike="noStrike" dirty="0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0.009257611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0.070975018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0.222010369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0.53068595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3262940190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 dirty="0" err="1">
                          <a:effectLst/>
                        </a:rPr>
                        <a:t>sce_abbr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0.352438129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0.450337609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0.102313012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0.318008293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0.114108752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0.328595456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0.692455412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0.806650292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0.528344884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0.75949577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0.219157921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0.53068595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988067127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 dirty="0" err="1">
                          <a:effectLst/>
                        </a:rPr>
                        <a:t>nat_num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0.130671543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0.214674678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0.473559313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0.612624213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0.408879905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0.587764864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0.11157798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0.285143726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0.140637656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0.359407343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0.381891431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0.666526471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3137150285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eng_chron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0.011034655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0.021149756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*</a:t>
                      </a:r>
                      <a:endParaRPr lang="en-US" sz="900" b="0" i="0" u="none" strike="noStrike" dirty="0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0.579814478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0.612624213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0.170120202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0.391276465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0.403588248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0.580158107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0.813144817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0.888512855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0.839085612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0.952327285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1418324465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name_loan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7.96E-06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0.000147131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***</a:t>
                      </a:r>
                      <a:endParaRPr lang="en-US" sz="900" b="0" i="0" u="none" strike="noStrike" dirty="0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0.185802922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0.318008293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0.315275459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0.557795044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0.018721908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0.086120777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0.640321789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0.805089023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0.636363756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0.860962728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2111100183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 dirty="0" err="1">
                          <a:effectLst/>
                        </a:rPr>
                        <a:t>opuna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0.405325983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0.490657769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0.67944294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0.67944294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0.486616295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0.589061831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0.063882095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0.183661022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0.130978573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0.359407343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0.062615093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0.34430814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2120644887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other_u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0.005658809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0.013015261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*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0.079762123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0.318008293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0.110315184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0.328595456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0.170875452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0.39301354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0.023383683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0.10756494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0.907934507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0.952327285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331109320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eng_phr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0.163554513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0.250783586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0.208499492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0.319699221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0.237709489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0.455609854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0.000665394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0.007652033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*</a:t>
                      </a:r>
                      <a:endParaRPr lang="en-US" sz="900" b="0" i="0" u="none" strike="noStrike" dirty="0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0.17027354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0.391629143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0.000347771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0.007998728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*</a:t>
                      </a:r>
                      <a:endParaRPr lang="en-US" sz="900" b="0" i="0" u="none" strike="noStrike" dirty="0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3527921766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kerre_single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0.00414402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0.011914059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*</a:t>
                      </a:r>
                      <a:endParaRPr lang="en-US" sz="900" b="0" i="0" u="none" strike="noStrike" dirty="0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0.003652276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0.084002352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0.474449579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0.589061831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0.859891374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0.898977345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0.849881861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0.888512855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0.097239201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0.372750271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252747485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 dirty="0" err="1">
                          <a:effectLst/>
                        </a:rPr>
                        <a:t>rakko_single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0.001820682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0.005982241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*</a:t>
                      </a:r>
                      <a:endParaRPr lang="en-US" sz="900" b="0" i="0" u="none" strike="noStrike" dirty="0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0.051449809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0.295836402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0.084689206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0.328595456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0.038992938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0.137353607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0.042507214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0.16294432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0.372472645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0.666526471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2588259715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nettv_single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3.03E-05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0.000232615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***</a:t>
                      </a:r>
                      <a:endParaRPr lang="en-US" sz="900" b="0" i="0" u="none" strike="noStrike" dirty="0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0.1238723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0.318008293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0.000496511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0.005709873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*</a:t>
                      </a:r>
                      <a:endParaRPr lang="en-US" sz="900" b="0" i="0" u="none" strike="noStrike" dirty="0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0.001356757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0.008747946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*</a:t>
                      </a:r>
                      <a:endParaRPr lang="en-US" sz="900" b="0" i="0" u="none" strike="noStrike" dirty="0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0.023086457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0.10756494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0.016904726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0.194404354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294643578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 dirty="0" err="1">
                          <a:effectLst/>
                        </a:rPr>
                        <a:t>mekko_single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0.180584578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0.259590331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0.580423325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0.612624213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0.468463492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0.589061831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0.27933741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0.460519414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0.405711765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0.666526471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2420507012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 dirty="0" err="1">
                          <a:effectLst/>
                        </a:rPr>
                        <a:t>hokk_single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0.693167145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0.754669363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0.185473813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0.318008293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0.674707431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0.705375951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0.366333883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0.561711954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0.300338748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0.460519414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0.148671059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0.488490622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3671455094"/>
                  </a:ext>
                </a:extLst>
              </a:tr>
              <a:tr h="143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u="none" strike="noStrike" dirty="0" err="1">
                          <a:effectLst/>
                        </a:rPr>
                        <a:t>hesse_single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0.006547217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0.013689635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*</a:t>
                      </a:r>
                      <a:endParaRPr lang="en-US" sz="900" b="0" i="0" u="none" strike="noStrike" dirty="0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0.047186608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0.295836402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0.114294072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0.328595456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0.000143754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0.003306353</a:t>
                      </a:r>
                      <a:endParaRPr lang="en-US" sz="9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**</a:t>
                      </a:r>
                      <a:endParaRPr lang="en-US" sz="900" b="0" i="0" u="none" strike="noStrike" dirty="0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0.005267718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0.070975018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0.074849596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0.34430814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942" marR="4942" marT="4942" marB="0" anchor="b"/>
                </a:tc>
                <a:extLst>
                  <a:ext uri="{0D108BD9-81ED-4DB2-BD59-A6C34878D82A}">
                    <a16:rowId xmlns:a16="http://schemas.microsoft.com/office/drawing/2014/main" val="199068032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6277DB8-3C59-F6EF-927A-6F8163C1426A}"/>
              </a:ext>
            </a:extLst>
          </p:cNvPr>
          <p:cNvSpPr txBox="1"/>
          <p:nvPr/>
        </p:nvSpPr>
        <p:spPr>
          <a:xfrm>
            <a:off x="2266950" y="6033184"/>
            <a:ext cx="765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*Authors were binned into four generations (each 15 years long) according to year of birth: 1810-1825 (3), 1826-1840 (6), 1841-1855 (10), 1856-1870 (6).</a:t>
            </a:r>
          </a:p>
        </p:txBody>
      </p:sp>
    </p:spTree>
    <p:extLst>
      <p:ext uri="{BB962C8B-B14F-4D97-AF65-F5344CB8AC3E}">
        <p14:creationId xmlns:p14="http://schemas.microsoft.com/office/powerpoint/2010/main" val="23726764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F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93D0E-C38B-53CA-4EAB-3231762CB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Appendix C.2. P-values for year of author’s birth and year of text’s writing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4390B5-E281-272D-D469-041C4CA79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97E7D-70BD-46C9-9AE9-B1CFD33782D6}" type="slidenum">
              <a:rPr lang="en-US" smtClean="0"/>
              <a:t>30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EF6BBF4-0A8C-CDF7-686B-DEAF3A7C88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161227"/>
              </p:ext>
            </p:extLst>
          </p:nvPr>
        </p:nvGraphicFramePr>
        <p:xfrm>
          <a:off x="7112062" y="1767734"/>
          <a:ext cx="2412938" cy="45115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992">
                  <a:extLst>
                    <a:ext uri="{9D8B030D-6E8A-4147-A177-3AD203B41FA5}">
                      <a16:colId xmlns:a16="http://schemas.microsoft.com/office/drawing/2014/main" val="4144028996"/>
                    </a:ext>
                  </a:extLst>
                </a:gridCol>
                <a:gridCol w="748621">
                  <a:extLst>
                    <a:ext uri="{9D8B030D-6E8A-4147-A177-3AD203B41FA5}">
                      <a16:colId xmlns:a16="http://schemas.microsoft.com/office/drawing/2014/main" val="1637312802"/>
                    </a:ext>
                  </a:extLst>
                </a:gridCol>
                <a:gridCol w="799325">
                  <a:extLst>
                    <a:ext uri="{9D8B030D-6E8A-4147-A177-3AD203B41FA5}">
                      <a16:colId xmlns:a16="http://schemas.microsoft.com/office/drawing/2014/main" val="3418967334"/>
                    </a:ext>
                  </a:extLst>
                </a:gridCol>
              </a:tblGrid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(pure) year text written</a:t>
                      </a: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(pure) year author born</a:t>
                      </a: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1592698628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punct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0.0686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0.7513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2169020862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caps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0.4837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0.5944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1624974920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comma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0.0277</a:t>
                      </a:r>
                      <a:endParaRPr lang="en-US" sz="11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0.6878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1043780100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etsk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0.9164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0.7609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260706308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fvtcv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0.0801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0.0995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3524217414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kerkoece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0.9724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0.7989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3690701144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no_l_ep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0.7859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0.2092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3741793328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no_ep_k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0.173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0.896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1065063771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sceh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0.1797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0.2498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2620100533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sce_spc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0.084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0.0748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3821239343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sce_abbr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0.1181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0.2929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3940539162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nat_num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0.4731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0.2321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2154442210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eng_chron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0.7573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0.5331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659161921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name_loan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0.05</a:t>
                      </a:r>
                      <a:endParaRPr lang="en-US" sz="11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0.2291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2883910554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opuna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0.3214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0.0551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3213969829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other_u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0.1454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0.5493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2770508677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eng_phr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0.1302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0.0041</a:t>
                      </a:r>
                      <a:endParaRPr lang="en-US" sz="11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1260280658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kerre_single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0.0481</a:t>
                      </a:r>
                      <a:endParaRPr lang="en-US" sz="1100" b="0" i="0" u="none" strike="noStrike">
                        <a:solidFill>
                          <a:srgbClr val="12501A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0.3155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1069246431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rakko_single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0.095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0.198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475322070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nettv_single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0.4558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0.0539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3239850387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mekko_single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0.2545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0.5692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457400542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hokk_single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0.4224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0.3705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578154601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hesse_single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0.4185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0.0679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2" marR="6252" marT="6252" marB="0" anchor="b"/>
                </a:tc>
                <a:extLst>
                  <a:ext uri="{0D108BD9-81ED-4DB2-BD59-A6C34878D82A}">
                    <a16:rowId xmlns:a16="http://schemas.microsoft.com/office/drawing/2014/main" val="148307924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4F9B629-D22B-025F-D4C4-9445ED81F008}"/>
              </a:ext>
            </a:extLst>
          </p:cNvPr>
          <p:cNvSpPr txBox="1"/>
          <p:nvPr/>
        </p:nvSpPr>
        <p:spPr>
          <a:xfrm>
            <a:off x="838200" y="1821079"/>
            <a:ext cx="5486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Most of the significance of the year of writing also disappears when we separate these two, probably because of the smaller sample size (46 vs. 93)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Mixed bag which p-value is lower for a given variable</a:t>
            </a:r>
          </a:p>
        </p:txBody>
      </p:sp>
    </p:spTree>
    <p:extLst>
      <p:ext uri="{BB962C8B-B14F-4D97-AF65-F5344CB8AC3E}">
        <p14:creationId xmlns:p14="http://schemas.microsoft.com/office/powerpoint/2010/main" val="4033809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dd8cbebb-2139-4df8-b411-4e3e87abeb5c}" enabled="0" method="" siteId="{dd8cbebb-2139-4df8-b411-4e3e87abeb5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3725</TotalTime>
  <Words>3311</Words>
  <Application>Microsoft Office PowerPoint</Application>
  <PresentationFormat>Widescreen</PresentationFormat>
  <Paragraphs>817</Paragraphs>
  <Slides>30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Yu Mincho</vt:lpstr>
      <vt:lpstr>Aptos</vt:lpstr>
      <vt:lpstr>Aptos Display</vt:lpstr>
      <vt:lpstr>Aptos Narrow</vt:lpstr>
      <vt:lpstr>Arial</vt:lpstr>
      <vt:lpstr>Courier New</vt:lpstr>
      <vt:lpstr>Times New Roman</vt:lpstr>
      <vt:lpstr>Office Theme</vt:lpstr>
      <vt:lpstr>Native-Determined Innovations in the Muscogee Writing System</vt:lpstr>
      <vt:lpstr>1. Introduction</vt:lpstr>
      <vt:lpstr>Introduction- the adoption of writing in Muscogee Nation</vt:lpstr>
      <vt:lpstr>What we’ll do here</vt:lpstr>
      <vt:lpstr>2. Empirical domain</vt:lpstr>
      <vt:lpstr>Prescribed orthography</vt:lpstr>
      <vt:lpstr>Orthographic variation in Mvskoke</vt:lpstr>
      <vt:lpstr>How to document and analyze variation</vt:lpstr>
      <vt:lpstr>Evenly distributed locations and birth years</vt:lpstr>
      <vt:lpstr>3. Changes over time</vt:lpstr>
      <vt:lpstr>Variants that show significant change</vt:lpstr>
      <vt:lpstr>Convergence in 5y intervals</vt:lpstr>
      <vt:lpstr>Where convergence doesn’t happen</vt:lpstr>
      <vt:lpstr>Takeaways from Section 3</vt:lpstr>
      <vt:lpstr>4. Changes within individuals</vt:lpstr>
      <vt:lpstr>Location</vt:lpstr>
      <vt:lpstr>Who facilitates change?</vt:lpstr>
      <vt:lpstr>Authors who write multiple letters- Kaweta Mekko</vt:lpstr>
      <vt:lpstr>Writing year vs. birth year</vt:lpstr>
      <vt:lpstr>Writing year vs. birth (cont.)</vt:lpstr>
      <vt:lpstr>Takeaway from Section 4</vt:lpstr>
      <vt:lpstr>5. Conclusion</vt:lpstr>
      <vt:lpstr>Looking back at main questions</vt:lpstr>
      <vt:lpstr>Profile of Mvskoke literary scene</vt:lpstr>
      <vt:lpstr>Thank you!</vt:lpstr>
      <vt:lpstr>Appendix A. List of variables tested</vt:lpstr>
      <vt:lpstr>Appendix B. Details on statistical methods</vt:lpstr>
      <vt:lpstr>Appendix B (cont.)</vt:lpstr>
      <vt:lpstr>Appendix C.1. P-values for traits based on generalized linear models</vt:lpstr>
      <vt:lpstr>Appendix C.2. P-values for year of author’s birth and year of text’s writing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Katenkamp, Dani</dc:creator>
  <cp:lastModifiedBy>Katenkamp, Dani</cp:lastModifiedBy>
  <cp:revision>1</cp:revision>
  <dcterms:created xsi:type="dcterms:W3CDTF">2026-10-01T19:47:05Z</dcterms:created>
  <dcterms:modified xsi:type="dcterms:W3CDTF">2026-10-08T14:33:55Z</dcterms:modified>
</cp:coreProperties>
</file>